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362" r:id="rId5"/>
    <p:sldId id="380" r:id="rId6"/>
    <p:sldId id="363" r:id="rId7"/>
    <p:sldId id="364" r:id="rId8"/>
    <p:sldId id="259" r:id="rId9"/>
    <p:sldId id="379" r:id="rId10"/>
    <p:sldId id="257" r:id="rId11"/>
    <p:sldId id="352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74" r:id="rId21"/>
    <p:sldId id="375" r:id="rId22"/>
    <p:sldId id="376" r:id="rId23"/>
    <p:sldId id="377" r:id="rId24"/>
    <p:sldId id="378" r:id="rId25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lle de Korte" initials="JdK" lastIdx="2" clrIdx="0">
    <p:extLst>
      <p:ext uri="{19B8F6BF-5375-455C-9EA6-DF929625EA0E}">
        <p15:presenceInfo xmlns:p15="http://schemas.microsoft.com/office/powerpoint/2012/main" userId="S-1-5-21-2890558824-3927818043-3374662254-1152" providerId="AD"/>
      </p:ext>
    </p:extLst>
  </p:cmAuthor>
  <p:cmAuthor id="2" name="Etienne David" initials="ED" lastIdx="46" clrIdx="1">
    <p:extLst>
      <p:ext uri="{19B8F6BF-5375-455C-9EA6-DF929625EA0E}">
        <p15:presenceInfo xmlns:p15="http://schemas.microsoft.com/office/powerpoint/2012/main" userId="S::etienne@pptsolutions.nl::be776550-2a70-4e2e-b9e7-bfd7b4da0fc4" providerId="AD"/>
      </p:ext>
    </p:extLst>
  </p:cmAuthor>
  <p:cmAuthor id="3" name="Daisy van Tilborgh" initials="DvT" lastIdx="55" clrIdx="2">
    <p:extLst>
      <p:ext uri="{19B8F6BF-5375-455C-9EA6-DF929625EA0E}">
        <p15:presenceInfo xmlns:p15="http://schemas.microsoft.com/office/powerpoint/2012/main" userId="S::daisy@pptstudios.nl::713f7d44-5d8d-42cb-b79e-822f49f912c7" providerId="AD"/>
      </p:ext>
    </p:extLst>
  </p:cmAuthor>
  <p:cmAuthor id="4" name="Martine Batenburg" initials="MB" lastIdx="30" clrIdx="3">
    <p:extLst>
      <p:ext uri="{19B8F6BF-5375-455C-9EA6-DF929625EA0E}">
        <p15:presenceInfo xmlns:p15="http://schemas.microsoft.com/office/powerpoint/2012/main" userId="S::batenburg@nictiz.nl::3f49bbc7-e1b9-4757-9f7f-d2d2a2d09cb1" providerId="AD"/>
      </p:ext>
    </p:extLst>
  </p:cmAuthor>
  <p:cmAuthor id="5" name="Pim Volkert" initials="PV" lastIdx="2" clrIdx="4">
    <p:extLst>
      <p:ext uri="{19B8F6BF-5375-455C-9EA6-DF929625EA0E}">
        <p15:presenceInfo xmlns:p15="http://schemas.microsoft.com/office/powerpoint/2012/main" userId="Pim Volk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6259"/>
    <a:srgbClr val="3C3A34"/>
    <a:srgbClr val="EEF959"/>
    <a:srgbClr val="D7D2CB"/>
    <a:srgbClr val="83786F"/>
    <a:srgbClr val="E16E22"/>
    <a:srgbClr val="E5823F"/>
    <a:srgbClr val="FBFAF9"/>
    <a:srgbClr val="F5F3F1"/>
    <a:srgbClr val="009D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87" autoAdjust="0"/>
    <p:restoredTop sz="73775" autoAdjust="0"/>
  </p:normalViewPr>
  <p:slideViewPr>
    <p:cSldViewPr snapToGrid="0" showGuides="1">
      <p:cViewPr varScale="1">
        <p:scale>
          <a:sx n="77" d="100"/>
          <a:sy n="77" d="100"/>
        </p:scale>
        <p:origin x="1974" y="84"/>
      </p:cViewPr>
      <p:guideLst/>
    </p:cSldViewPr>
  </p:slideViewPr>
  <p:outlineViewPr>
    <p:cViewPr>
      <p:scale>
        <a:sx n="75" d="100"/>
        <a:sy n="75" d="100"/>
      </p:scale>
      <p:origin x="0" y="-1836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e Batenburg" userId="3f49bbc7-e1b9-4757-9f7f-d2d2a2d09cb1" providerId="ADAL" clId="{B8325FD0-0705-415B-8FF2-CF1BDCDC712D}"/>
    <pc:docChg chg="undo custSel delSld modSld modShowInfo">
      <pc:chgData name="Martine Batenburg" userId="3f49bbc7-e1b9-4757-9f7f-d2d2a2d09cb1" providerId="ADAL" clId="{B8325FD0-0705-415B-8FF2-CF1BDCDC712D}" dt="2021-04-21T14:35:50.668" v="4" actId="2744"/>
      <pc:docMkLst>
        <pc:docMk/>
      </pc:docMkLst>
      <pc:sldChg chg="modSp mod">
        <pc:chgData name="Martine Batenburg" userId="3f49bbc7-e1b9-4757-9f7f-d2d2a2d09cb1" providerId="ADAL" clId="{B8325FD0-0705-415B-8FF2-CF1BDCDC712D}" dt="2021-04-21T14:16:17.810" v="1" actId="1076"/>
        <pc:sldMkLst>
          <pc:docMk/>
          <pc:sldMk cId="3696756317" sldId="363"/>
        </pc:sldMkLst>
        <pc:spChg chg="mod">
          <ac:chgData name="Martine Batenburg" userId="3f49bbc7-e1b9-4757-9f7f-d2d2a2d09cb1" providerId="ADAL" clId="{B8325FD0-0705-415B-8FF2-CF1BDCDC712D}" dt="2021-04-21T14:16:17.810" v="1" actId="1076"/>
          <ac:spMkLst>
            <pc:docMk/>
            <pc:sldMk cId="3696756317" sldId="363"/>
            <ac:spMk id="26" creationId="{B18EC483-8FAC-4EE8-B3BC-AEB842BCFDE2}"/>
          </ac:spMkLst>
        </pc:spChg>
      </pc:sldChg>
      <pc:sldChg chg="del">
        <pc:chgData name="Martine Batenburg" userId="3f49bbc7-e1b9-4757-9f7f-d2d2a2d09cb1" providerId="ADAL" clId="{B8325FD0-0705-415B-8FF2-CF1BDCDC712D}" dt="2021-04-21T14:16:51.772" v="2" actId="47"/>
        <pc:sldMkLst>
          <pc:docMk/>
          <pc:sldMk cId="1748513781" sldId="365"/>
        </pc:sldMkLst>
      </pc:sldChg>
    </pc:docChg>
  </pc:docChgLst>
  <pc:docChgLst>
    <pc:chgData name="Martine Batenburg" userId="3f49bbc7-e1b9-4757-9f7f-d2d2a2d09cb1" providerId="ADAL" clId="{2921AAE9-71A3-427E-9853-08DEF23D246E}"/>
    <pc:docChg chg="modSld">
      <pc:chgData name="Martine Batenburg" userId="3f49bbc7-e1b9-4757-9f7f-d2d2a2d09cb1" providerId="ADAL" clId="{2921AAE9-71A3-427E-9853-08DEF23D246E}" dt="2021-05-18T07:26:53.846" v="23" actId="20577"/>
      <pc:docMkLst>
        <pc:docMk/>
      </pc:docMkLst>
      <pc:sldChg chg="modSp mod">
        <pc:chgData name="Martine Batenburg" userId="3f49bbc7-e1b9-4757-9f7f-d2d2a2d09cb1" providerId="ADAL" clId="{2921AAE9-71A3-427E-9853-08DEF23D246E}" dt="2021-05-18T07:26:53.846" v="23" actId="20577"/>
        <pc:sldMkLst>
          <pc:docMk/>
          <pc:sldMk cId="237217876" sldId="379"/>
        </pc:sldMkLst>
        <pc:spChg chg="mod">
          <ac:chgData name="Martine Batenburg" userId="3f49bbc7-e1b9-4757-9f7f-d2d2a2d09cb1" providerId="ADAL" clId="{2921AAE9-71A3-427E-9853-08DEF23D246E}" dt="2021-05-18T07:26:53.846" v="23" actId="20577"/>
          <ac:spMkLst>
            <pc:docMk/>
            <pc:sldMk cId="237217876" sldId="379"/>
            <ac:spMk id="47" creationId="{E1BB1B82-6DDE-42DE-B924-41397353E2C0}"/>
          </ac:spMkLst>
        </pc:spChg>
      </pc:sldChg>
    </pc:docChg>
  </pc:docChgLst>
  <pc:docChgLst>
    <pc:chgData name="Irene de Groot" userId="323b0ff0-985a-427d-8125-56c4793d23c4" providerId="ADAL" clId="{4612942C-CCB5-4FD5-AA8C-66F521C52E07}"/>
    <pc:docChg chg="modSld">
      <pc:chgData name="Irene de Groot" userId="323b0ff0-985a-427d-8125-56c4793d23c4" providerId="ADAL" clId="{4612942C-CCB5-4FD5-AA8C-66F521C52E07}" dt="2021-04-29T11:21:33.290" v="3" actId="207"/>
      <pc:docMkLst>
        <pc:docMk/>
      </pc:docMkLst>
      <pc:sldChg chg="modSp mod">
        <pc:chgData name="Irene de Groot" userId="323b0ff0-985a-427d-8125-56c4793d23c4" providerId="ADAL" clId="{4612942C-CCB5-4FD5-AA8C-66F521C52E07}" dt="2021-04-29T11:21:33.290" v="3" actId="207"/>
        <pc:sldMkLst>
          <pc:docMk/>
          <pc:sldMk cId="237217876" sldId="379"/>
        </pc:sldMkLst>
        <pc:spChg chg="mod">
          <ac:chgData name="Irene de Groot" userId="323b0ff0-985a-427d-8125-56c4793d23c4" providerId="ADAL" clId="{4612942C-CCB5-4FD5-AA8C-66F521C52E07}" dt="2021-04-29T11:21:33.290" v="3" actId="207"/>
          <ac:spMkLst>
            <pc:docMk/>
            <pc:sldMk cId="237217876" sldId="379"/>
            <ac:spMk id="10" creationId="{C41D7E8D-A563-4ABD-98A5-A5B001786300}"/>
          </ac:spMkLst>
        </pc:spChg>
      </pc:sldChg>
    </pc:docChg>
  </pc:docChgLst>
  <pc:docChgLst>
    <pc:chgData name="Pim Volkert" userId="6428695b-d0fa-4258-a1ad-a67068db0da2" providerId="ADAL" clId="{D234C1F3-CD28-49F8-96F4-6C8E324FA27B}"/>
    <pc:docChg chg="undo custSel addSld modSld modMainMaster">
      <pc:chgData name="Pim Volkert" userId="6428695b-d0fa-4258-a1ad-a67068db0da2" providerId="ADAL" clId="{D234C1F3-CD28-49F8-96F4-6C8E324FA27B}" dt="2021-04-21T16:45:48.286" v="335" actId="478"/>
      <pc:docMkLst>
        <pc:docMk/>
      </pc:docMkLst>
      <pc:sldChg chg="addSp delSp modSp mod modTransition">
        <pc:chgData name="Pim Volkert" userId="6428695b-d0fa-4258-a1ad-a67068db0da2" providerId="ADAL" clId="{D234C1F3-CD28-49F8-96F4-6C8E324FA27B}" dt="2021-04-21T10:13:10.397" v="214" actId="20577"/>
        <pc:sldMkLst>
          <pc:docMk/>
          <pc:sldMk cId="1193328002" sldId="257"/>
        </pc:sldMkLst>
        <pc:spChg chg="mod">
          <ac:chgData name="Pim Volkert" userId="6428695b-d0fa-4258-a1ad-a67068db0da2" providerId="ADAL" clId="{D234C1F3-CD28-49F8-96F4-6C8E324FA27B}" dt="2021-04-21T07:59:44.806" v="34" actId="1076"/>
          <ac:spMkLst>
            <pc:docMk/>
            <pc:sldMk cId="1193328002" sldId="257"/>
            <ac:spMk id="10" creationId="{C41D7E8D-A563-4ABD-98A5-A5B001786300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14" creationId="{8CC89B6E-348D-468C-856B-73669D5C5E8A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15" creationId="{0541822B-9F9B-4C1D-A530-CB07E09C788E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16" creationId="{9EA5373C-81FE-480C-BAB0-AFBB9FC6957B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17" creationId="{F9967855-DFCD-4099-83EB-C97754E2E737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18" creationId="{41E1D942-0193-4E7B-B773-FFE36EAF3D47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19" creationId="{55389AD4-88FD-4D42-8B1B-B99E4E008DE8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20" creationId="{C1AD91FE-D0C1-4140-B3A9-9B33A4260A47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21" creationId="{7BCF0090-E511-4AA7-9563-21D3DA55C412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22" creationId="{BDD886E6-B458-4505-AAE7-F423C2FD9D4C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23" creationId="{2379010B-344D-4417-A293-FB061B309FA3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24" creationId="{7E1FD190-F546-4E13-8946-2CF08CE9BCD8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25" creationId="{8D690CCB-B688-4CF8-87B2-7FF88519E9AE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31" creationId="{F0BB481C-EDDA-4C29-A6ED-B8A209A7C676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32" creationId="{E6A2E184-7C71-49BA-96D2-5D38DCC9EA08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33" creationId="{C8A6175C-C750-4B3A-B5D8-A75CF2D6EB0D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34" creationId="{8BEFDD0F-4361-43AA-8948-4D0FDF95A411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35" creationId="{6E89567A-80B2-462E-8EFC-4E8685930D2A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36" creationId="{2C45AF77-0639-4DC8-AC1A-889D5338D7E2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37" creationId="{3791BF81-5304-46C7-A2AB-0AA16459973E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38" creationId="{38C96641-8737-4844-8D45-0D1AD0AD180D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39" creationId="{884412B5-A6B1-4199-81B7-2E7B25D73D6A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40" creationId="{316BA238-66E3-43DB-ABF4-B546E33176AE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43" creationId="{2CF9098A-19E0-4BF3-9E1E-E66B73CE5AB6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44" creationId="{6259749A-BDD2-4129-AF68-421D70C3BD54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53" creationId="{DD25ECBD-FE68-4A45-96BE-FB9B2E4E5866}"/>
          </ac:spMkLst>
        </pc:spChg>
        <pc:spChg chg="del">
          <ac:chgData name="Pim Volkert" userId="6428695b-d0fa-4258-a1ad-a67068db0da2" providerId="ADAL" clId="{D234C1F3-CD28-49F8-96F4-6C8E324FA27B}" dt="2021-04-21T07:59:58.470" v="36" actId="478"/>
          <ac:spMkLst>
            <pc:docMk/>
            <pc:sldMk cId="1193328002" sldId="257"/>
            <ac:spMk id="54" creationId="{F8CCED92-BF07-4844-9D50-756697A35267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55" creationId="{241EEA58-98BA-4A9F-BC2F-12E32A5231A6}"/>
          </ac:spMkLst>
        </pc:spChg>
        <pc:spChg chg="del">
          <ac:chgData name="Pim Volkert" userId="6428695b-d0fa-4258-a1ad-a67068db0da2" providerId="ADAL" clId="{D234C1F3-CD28-49F8-96F4-6C8E324FA27B}" dt="2021-04-21T07:59:50.639" v="35" actId="478"/>
          <ac:spMkLst>
            <pc:docMk/>
            <pc:sldMk cId="1193328002" sldId="257"/>
            <ac:spMk id="56" creationId="{27DA7935-62C5-4EF3-A81B-A5B4C88929F0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59" creationId="{66FF5E7C-BAF5-4799-B229-B42EC43A92CD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1" creationId="{9484B596-A2A5-408B-8253-C53983E80034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2" creationId="{ECF7C32F-58F3-45E7-87F3-84F31015087B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3" creationId="{91F28E6E-0E69-41BD-AD50-3FD2D23C8F85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4" creationId="{933797AC-47FF-407D-84FF-9640353E9193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5" creationId="{1ABEC9CB-C082-4145-9DB1-CB4B375C0D32}"/>
          </ac:spMkLst>
        </pc:spChg>
        <pc:spChg chg="add mod">
          <ac:chgData name="Pim Volkert" userId="6428695b-d0fa-4258-a1ad-a67068db0da2" providerId="ADAL" clId="{D234C1F3-CD28-49F8-96F4-6C8E324FA27B}" dt="2021-04-21T10:13:10.397" v="214" actId="20577"/>
          <ac:spMkLst>
            <pc:docMk/>
            <pc:sldMk cId="1193328002" sldId="257"/>
            <ac:spMk id="66" creationId="{7C571676-E778-41B2-935D-CCDA5E518836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8" creationId="{69131727-B193-4965-B79E-168F7D3C5A73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69" creationId="{0BD53B78-540C-42B8-BA21-BB958E08E9B9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70" creationId="{8B8CE07D-74FC-40FD-9C9E-E24DD5301EF9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71" creationId="{4C10E782-BB0D-4AC9-B3B1-5E1BB8F052B8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72" creationId="{9133A46D-7A2E-4670-8D65-B7979676A7C2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73" creationId="{447E8F07-9FCA-4433-BCB3-8B15F0F0A252}"/>
          </ac:spMkLst>
        </pc:spChg>
        <pc:spChg chg="add mod">
          <ac:chgData name="Pim Volkert" userId="6428695b-d0fa-4258-a1ad-a67068db0da2" providerId="ADAL" clId="{D234C1F3-CD28-49F8-96F4-6C8E324FA27B}" dt="2021-04-21T08:00:15.193" v="100" actId="1035"/>
          <ac:spMkLst>
            <pc:docMk/>
            <pc:sldMk cId="1193328002" sldId="257"/>
            <ac:spMk id="74" creationId="{0169B1B9-7640-4808-8344-537AEACA3A83}"/>
          </ac:spMkLst>
        </pc:spChg>
        <pc:picChg chg="del">
          <ac:chgData name="Pim Volkert" userId="6428695b-d0fa-4258-a1ad-a67068db0da2" providerId="ADAL" clId="{D234C1F3-CD28-49F8-96F4-6C8E324FA27B}" dt="2021-04-21T07:59:50.639" v="35" actId="478"/>
          <ac:picMkLst>
            <pc:docMk/>
            <pc:sldMk cId="1193328002" sldId="257"/>
            <ac:picMk id="51" creationId="{8453EE08-1230-4CD1-8DB3-A97AC2FC4CDC}"/>
          </ac:picMkLst>
        </pc:picChg>
        <pc:picChg chg="del">
          <ac:chgData name="Pim Volkert" userId="6428695b-d0fa-4258-a1ad-a67068db0da2" providerId="ADAL" clId="{D234C1F3-CD28-49F8-96F4-6C8E324FA27B}" dt="2021-04-21T07:59:58.470" v="36" actId="478"/>
          <ac:picMkLst>
            <pc:docMk/>
            <pc:sldMk cId="1193328002" sldId="257"/>
            <ac:picMk id="52" creationId="{FE4A7BDB-190B-4B18-A2F0-ABAB760684F7}"/>
          </ac:picMkLst>
        </pc:picChg>
        <pc:picChg chg="add mod">
          <ac:chgData name="Pim Volkert" userId="6428695b-d0fa-4258-a1ad-a67068db0da2" providerId="ADAL" clId="{D234C1F3-CD28-49F8-96F4-6C8E324FA27B}" dt="2021-04-21T08:00:15.193" v="100" actId="1035"/>
          <ac:picMkLst>
            <pc:docMk/>
            <pc:sldMk cId="1193328002" sldId="257"/>
            <ac:picMk id="60" creationId="{60DF0799-A897-4A92-8E73-346B69FBFC88}"/>
          </ac:picMkLst>
        </pc:picChg>
        <pc:picChg chg="add mod">
          <ac:chgData name="Pim Volkert" userId="6428695b-d0fa-4258-a1ad-a67068db0da2" providerId="ADAL" clId="{D234C1F3-CD28-49F8-96F4-6C8E324FA27B}" dt="2021-04-21T08:00:15.193" v="100" actId="1035"/>
          <ac:picMkLst>
            <pc:docMk/>
            <pc:sldMk cId="1193328002" sldId="257"/>
            <ac:picMk id="67" creationId="{28FC8935-CBDF-4CDF-ADF3-A913B2850042}"/>
          </ac:picMkLst>
        </pc:picChg>
      </pc:sldChg>
      <pc:sldChg chg="addSp delSp modSp mod modTransition">
        <pc:chgData name="Pim Volkert" userId="6428695b-d0fa-4258-a1ad-a67068db0da2" providerId="ADAL" clId="{D234C1F3-CD28-49F8-96F4-6C8E324FA27B}" dt="2021-04-21T10:12:40.733" v="212"/>
        <pc:sldMkLst>
          <pc:docMk/>
          <pc:sldMk cId="429482324" sldId="259"/>
        </pc:sldMkLst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16" creationId="{C8C88C27-B224-4500-9FD3-12E48156E4BB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17" creationId="{9E2FD6A8-92DC-4BE1-A187-6C39550579C3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18" creationId="{DB32C85B-956B-4E87-BE77-09FD43A644B0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19" creationId="{86CD2692-7CF7-470B-88CF-D0976F162D8F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0" creationId="{37F51AD4-DF2A-4EBC-AA26-A423FEDF8B96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1" creationId="{CC17B6AE-464A-471C-9EA0-F51A5837CA58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2" creationId="{8AB55160-C1B3-4BBA-9A09-1F7557ED3D52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3" creationId="{1AF03E0B-6332-48CD-B2A3-7EFA25877AD3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4" creationId="{6AD5D0CE-AAB3-46CB-A435-680FF6EC8355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5" creationId="{4B180445-1087-4612-827F-DC66B0912959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6" creationId="{E2411890-7F1A-4776-AEEA-C416DD022F10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7" creationId="{FC8CF722-18F5-4224-B5BA-6C14E0DEC3C8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29" creationId="{BE59CF7B-C04D-446C-9916-15F7DA68291E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30" creationId="{9646FAB6-0AEF-4251-9708-F9C62CAFB0B4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31" creationId="{AB480F89-384E-42D9-8000-22795328422B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32" creationId="{B81FDA92-D1B8-4E0C-8153-9C234FCDC0E5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33" creationId="{CC891D83-9215-4B9A-A0E6-1D7B3E4111EC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46" creationId="{4AE60DE1-B282-4EF1-B7AB-2F88CE9820E6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47" creationId="{53A4F115-63AD-4146-9CE1-A8F7191AF0EC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48" creationId="{8C20BE38-C60C-4D6D-AFB1-B8E75897AD12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49" creationId="{D0EF96B7-E131-45C9-BB5F-FC1BDB8F1EB4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0" creationId="{E35F5B4C-3389-49F4-A6ED-680B2184CFBD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1" creationId="{8AD82CF7-7536-44C3-B481-4E1CE2EB869D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2" creationId="{237134C7-5B6D-4B39-9B42-DD8888C56306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3" creationId="{19CC8DBB-8DF9-445A-B071-E15D96000B15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4" creationId="{CB4C0C76-45C0-4358-ABA8-B01D4696F461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5" creationId="{59E61A3C-7D60-4966-970B-A38A91EE5D98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6" creationId="{4784A416-55FF-4B74-A295-BA5E168F2A9A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7" creationId="{5F24D03E-B6E6-4159-B3F6-2488DAB905FC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8" creationId="{40C95322-8101-4566-8A34-B84CCF00AF6B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59" creationId="{FF784722-6F9B-4C56-911D-0900814B1B06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60" creationId="{0BA3881C-E510-407E-8FE0-88742B31F7AB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61" creationId="{A16B2B19-9DCA-4C84-BAF4-2B0C66FA93E1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62" creationId="{37B6CCF7-A534-4E0C-8211-C8DB003DE039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63" creationId="{4D8C20CA-84D3-405C-8C8C-BB43E11A8C7C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64" creationId="{95353AE3-B43C-4FB1-BE51-B44542A07736}"/>
          </ac:spMkLst>
        </pc:spChg>
        <pc:spChg chg="del">
          <ac:chgData name="Pim Volkert" userId="6428695b-d0fa-4258-a1ad-a67068db0da2" providerId="ADAL" clId="{D234C1F3-CD28-49F8-96F4-6C8E324FA27B}" dt="2021-04-21T07:57:06.071" v="4" actId="478"/>
          <ac:spMkLst>
            <pc:docMk/>
            <pc:sldMk cId="429482324" sldId="259"/>
            <ac:spMk id="65" creationId="{A0A49DB5-A36D-401E-ABA0-4940D8C4D550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66" creationId="{4C4F6E8B-BF41-4D47-BABB-C1EEC469B183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69" creationId="{4073B05A-8DE3-4DEA-AC82-87A7B764C0C4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0" creationId="{24E01825-302F-4E3A-B6F7-359E4377F4EA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1" creationId="{8D2D5566-5CCA-44A2-8E3B-C2896ED02196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2" creationId="{3C0D94CC-B77E-42FD-9810-5A48D8859800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3" creationId="{C4E10247-456E-4BC1-8EDA-A4494A1079FA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4" creationId="{A7F35151-C737-4E77-8E35-041CBDC2BBBA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5" creationId="{FD0B1C07-F007-4E9A-8C02-15EBD80C3D64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6" creationId="{63FB9F61-57A7-4F39-BC7C-7F4A9DB5BB07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7" creationId="{4D607A4E-A310-4709-A150-DE52E26F4C60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8" creationId="{F424F63E-BCAD-4C0B-8E43-A24959973361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79" creationId="{C21C6985-6A4D-48C0-BEE9-F874070EED0A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80" creationId="{0E4D6B1C-67EC-4A5F-8C7F-FEDBCEC14630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89" creationId="{8F6212F1-B299-40E1-92FA-02AC9435C9BF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0" creationId="{2EA4E4B0-039D-4014-B7CB-884805A4B4F3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1" creationId="{AF4AF200-DF3F-43CC-91AF-E45ADE7F19BA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2" creationId="{57D8028F-0A68-4ABF-8A0F-D1C4282372DD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3" creationId="{C13341B0-C58F-43FB-9EB8-951EF635BFD0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4" creationId="{ACB30FC7-97FD-425B-BC85-814170E136EC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5" creationId="{13897931-F3E1-49BD-BE56-89A8BF3683C2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6" creationId="{AA1D4E3E-5ED3-4E8D-8892-0774620B7036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7" creationId="{C61B3BAB-E117-44FF-841C-5D71BFBF084B}"/>
          </ac:spMkLst>
        </pc:spChg>
        <pc:spChg chg="add mod">
          <ac:chgData name="Pim Volkert" userId="6428695b-d0fa-4258-a1ad-a67068db0da2" providerId="ADAL" clId="{D234C1F3-CD28-49F8-96F4-6C8E324FA27B}" dt="2021-04-21T10:11:06.906" v="207" actId="1035"/>
          <ac:spMkLst>
            <pc:docMk/>
            <pc:sldMk cId="429482324" sldId="259"/>
            <ac:spMk id="98" creationId="{F1DAE749-29E2-4DF3-B7F9-48FB9BB8E6B3}"/>
          </ac:spMkLst>
        </pc:spChg>
        <pc:picChg chg="del">
          <ac:chgData name="Pim Volkert" userId="6428695b-d0fa-4258-a1ad-a67068db0da2" providerId="ADAL" clId="{D234C1F3-CD28-49F8-96F4-6C8E324FA27B}" dt="2021-04-21T07:57:06.071" v="4" actId="478"/>
          <ac:picMkLst>
            <pc:docMk/>
            <pc:sldMk cId="429482324" sldId="259"/>
            <ac:picMk id="67" creationId="{67D86C8D-B539-4541-9C9F-3C8D836EE0FD}"/>
          </ac:picMkLst>
        </pc:picChg>
        <pc:picChg chg="del">
          <ac:chgData name="Pim Volkert" userId="6428695b-d0fa-4258-a1ad-a67068db0da2" providerId="ADAL" clId="{D234C1F3-CD28-49F8-96F4-6C8E324FA27B}" dt="2021-04-21T07:57:06.071" v="4" actId="478"/>
          <ac:picMkLst>
            <pc:docMk/>
            <pc:sldMk cId="429482324" sldId="259"/>
            <ac:picMk id="68" creationId="{03D2EDDE-0AA4-4866-A5C4-7A9510DE60E0}"/>
          </ac:picMkLst>
        </pc:picChg>
        <pc:picChg chg="add mod">
          <ac:chgData name="Pim Volkert" userId="6428695b-d0fa-4258-a1ad-a67068db0da2" providerId="ADAL" clId="{D234C1F3-CD28-49F8-96F4-6C8E324FA27B}" dt="2021-04-21T10:11:06.906" v="207" actId="1035"/>
          <ac:picMkLst>
            <pc:docMk/>
            <pc:sldMk cId="429482324" sldId="259"/>
            <ac:picMk id="87" creationId="{DC6486E9-3B13-4CF9-A5AE-57B936D81985}"/>
          </ac:picMkLst>
        </pc:picChg>
        <pc:picChg chg="add mod">
          <ac:chgData name="Pim Volkert" userId="6428695b-d0fa-4258-a1ad-a67068db0da2" providerId="ADAL" clId="{D234C1F3-CD28-49F8-96F4-6C8E324FA27B}" dt="2021-04-21T10:11:06.906" v="207" actId="1035"/>
          <ac:picMkLst>
            <pc:docMk/>
            <pc:sldMk cId="429482324" sldId="259"/>
            <ac:picMk id="88" creationId="{F1601018-8048-4165-8654-C1BBAAC054C8}"/>
          </ac:picMkLst>
        </pc:picChg>
        <pc:cxnChg chg="del">
          <ac:chgData name="Pim Volkert" userId="6428695b-d0fa-4258-a1ad-a67068db0da2" providerId="ADAL" clId="{D234C1F3-CD28-49F8-96F4-6C8E324FA27B}" dt="2021-04-21T07:57:06.071" v="4" actId="478"/>
          <ac:cxnSpMkLst>
            <pc:docMk/>
            <pc:sldMk cId="429482324" sldId="259"/>
            <ac:cxnSpMk id="35" creationId="{779B6CD1-DC9D-4167-ACFD-516E006401E6}"/>
          </ac:cxnSpMkLst>
        </pc:cxnChg>
        <pc:cxnChg chg="del">
          <ac:chgData name="Pim Volkert" userId="6428695b-d0fa-4258-a1ad-a67068db0da2" providerId="ADAL" clId="{D234C1F3-CD28-49F8-96F4-6C8E324FA27B}" dt="2021-04-21T07:57:06.071" v="4" actId="478"/>
          <ac:cxnSpMkLst>
            <pc:docMk/>
            <pc:sldMk cId="429482324" sldId="259"/>
            <ac:cxnSpMk id="41" creationId="{7156DFA6-E27F-42AD-9A33-3560C9B2A9A5}"/>
          </ac:cxnSpMkLst>
        </pc:cxnChg>
        <pc:cxnChg chg="del">
          <ac:chgData name="Pim Volkert" userId="6428695b-d0fa-4258-a1ad-a67068db0da2" providerId="ADAL" clId="{D234C1F3-CD28-49F8-96F4-6C8E324FA27B}" dt="2021-04-21T07:57:06.071" v="4" actId="478"/>
          <ac:cxnSpMkLst>
            <pc:docMk/>
            <pc:sldMk cId="429482324" sldId="259"/>
            <ac:cxnSpMk id="42" creationId="{D228BAD6-A8BF-497C-902E-AE625496AD2C}"/>
          </ac:cxnSpMkLst>
        </pc:cxnChg>
        <pc:cxnChg chg="del">
          <ac:chgData name="Pim Volkert" userId="6428695b-d0fa-4258-a1ad-a67068db0da2" providerId="ADAL" clId="{D234C1F3-CD28-49F8-96F4-6C8E324FA27B}" dt="2021-04-21T07:57:06.071" v="4" actId="478"/>
          <ac:cxnSpMkLst>
            <pc:docMk/>
            <pc:sldMk cId="429482324" sldId="259"/>
            <ac:cxnSpMk id="43" creationId="{D7841711-4A86-44FC-861E-3511481A9B6B}"/>
          </ac:cxnSpMkLst>
        </pc:cxnChg>
        <pc:cxnChg chg="del">
          <ac:chgData name="Pim Volkert" userId="6428695b-d0fa-4258-a1ad-a67068db0da2" providerId="ADAL" clId="{D234C1F3-CD28-49F8-96F4-6C8E324FA27B}" dt="2021-04-21T07:57:06.071" v="4" actId="478"/>
          <ac:cxnSpMkLst>
            <pc:docMk/>
            <pc:sldMk cId="429482324" sldId="259"/>
            <ac:cxnSpMk id="44" creationId="{F2DE0737-7B2A-4EF5-A938-AEEF4FE6CDCC}"/>
          </ac:cxnSpMkLst>
        </pc:cxnChg>
        <pc:cxnChg chg="del">
          <ac:chgData name="Pim Volkert" userId="6428695b-d0fa-4258-a1ad-a67068db0da2" providerId="ADAL" clId="{D234C1F3-CD28-49F8-96F4-6C8E324FA27B}" dt="2021-04-21T07:57:06.071" v="4" actId="478"/>
          <ac:cxnSpMkLst>
            <pc:docMk/>
            <pc:sldMk cId="429482324" sldId="259"/>
            <ac:cxnSpMk id="45" creationId="{61096950-AD10-46FD-88AB-40102FBF87FF}"/>
          </ac:cxnSpMkLst>
        </pc:cxnChg>
        <pc:cxnChg chg="add mod">
          <ac:chgData name="Pim Volkert" userId="6428695b-d0fa-4258-a1ad-a67068db0da2" providerId="ADAL" clId="{D234C1F3-CD28-49F8-96F4-6C8E324FA27B}" dt="2021-04-21T10:11:06.906" v="207" actId="1035"/>
          <ac:cxnSpMkLst>
            <pc:docMk/>
            <pc:sldMk cId="429482324" sldId="259"/>
            <ac:cxnSpMk id="81" creationId="{A5F32BBB-C034-4F01-BB17-34EB6DA6D06D}"/>
          </ac:cxnSpMkLst>
        </pc:cxnChg>
        <pc:cxnChg chg="add mod">
          <ac:chgData name="Pim Volkert" userId="6428695b-d0fa-4258-a1ad-a67068db0da2" providerId="ADAL" clId="{D234C1F3-CD28-49F8-96F4-6C8E324FA27B}" dt="2021-04-21T10:11:06.906" v="207" actId="1035"/>
          <ac:cxnSpMkLst>
            <pc:docMk/>
            <pc:sldMk cId="429482324" sldId="259"/>
            <ac:cxnSpMk id="82" creationId="{B60D2FA9-4832-4D70-8735-B1A0A1D9C469}"/>
          </ac:cxnSpMkLst>
        </pc:cxnChg>
        <pc:cxnChg chg="add mod">
          <ac:chgData name="Pim Volkert" userId="6428695b-d0fa-4258-a1ad-a67068db0da2" providerId="ADAL" clId="{D234C1F3-CD28-49F8-96F4-6C8E324FA27B}" dt="2021-04-21T10:11:06.906" v="207" actId="1035"/>
          <ac:cxnSpMkLst>
            <pc:docMk/>
            <pc:sldMk cId="429482324" sldId="259"/>
            <ac:cxnSpMk id="83" creationId="{94A7D8A1-766E-4B54-B2F1-C60977F9F1F7}"/>
          </ac:cxnSpMkLst>
        </pc:cxnChg>
        <pc:cxnChg chg="add mod">
          <ac:chgData name="Pim Volkert" userId="6428695b-d0fa-4258-a1ad-a67068db0da2" providerId="ADAL" clId="{D234C1F3-CD28-49F8-96F4-6C8E324FA27B}" dt="2021-04-21T10:11:06.906" v="207" actId="1035"/>
          <ac:cxnSpMkLst>
            <pc:docMk/>
            <pc:sldMk cId="429482324" sldId="259"/>
            <ac:cxnSpMk id="84" creationId="{BB127C17-B5FA-433F-88D4-8ED80B92378F}"/>
          </ac:cxnSpMkLst>
        </pc:cxnChg>
        <pc:cxnChg chg="add mod">
          <ac:chgData name="Pim Volkert" userId="6428695b-d0fa-4258-a1ad-a67068db0da2" providerId="ADAL" clId="{D234C1F3-CD28-49F8-96F4-6C8E324FA27B}" dt="2021-04-21T10:11:06.906" v="207" actId="1035"/>
          <ac:cxnSpMkLst>
            <pc:docMk/>
            <pc:sldMk cId="429482324" sldId="259"/>
            <ac:cxnSpMk id="85" creationId="{49C82A35-776C-46AF-849E-F1A71DCD0117}"/>
          </ac:cxnSpMkLst>
        </pc:cxnChg>
        <pc:cxnChg chg="add mod">
          <ac:chgData name="Pim Volkert" userId="6428695b-d0fa-4258-a1ad-a67068db0da2" providerId="ADAL" clId="{D234C1F3-CD28-49F8-96F4-6C8E324FA27B}" dt="2021-04-21T10:11:06.906" v="207" actId="1035"/>
          <ac:cxnSpMkLst>
            <pc:docMk/>
            <pc:sldMk cId="429482324" sldId="259"/>
            <ac:cxnSpMk id="86" creationId="{59B2C832-E7FE-4297-BF9E-3EF007B3C259}"/>
          </ac:cxnSpMkLst>
        </pc:cxnChg>
      </pc:sldChg>
      <pc:sldChg chg="modSp mod modTransition">
        <pc:chgData name="Pim Volkert" userId="6428695b-d0fa-4258-a1ad-a67068db0da2" providerId="ADAL" clId="{D234C1F3-CD28-49F8-96F4-6C8E324FA27B}" dt="2021-04-21T10:13:38.142" v="316" actId="20577"/>
        <pc:sldMkLst>
          <pc:docMk/>
          <pc:sldMk cId="2970509247" sldId="352"/>
        </pc:sldMkLst>
        <pc:spChg chg="mod">
          <ac:chgData name="Pim Volkert" userId="6428695b-d0fa-4258-a1ad-a67068db0da2" providerId="ADAL" clId="{D234C1F3-CD28-49F8-96F4-6C8E324FA27B}" dt="2021-04-21T10:13:38.142" v="316" actId="20577"/>
          <ac:spMkLst>
            <pc:docMk/>
            <pc:sldMk cId="2970509247" sldId="352"/>
            <ac:spMk id="2" creationId="{4314CF3D-B434-4F3F-86C9-3170AE643A88}"/>
          </ac:spMkLst>
        </pc:spChg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9203391" sldId="362"/>
        </pc:sldMkLst>
      </pc:sldChg>
      <pc:sldChg chg="addSp delSp modSp mod modTransition">
        <pc:chgData name="Pim Volkert" userId="6428695b-d0fa-4258-a1ad-a67068db0da2" providerId="ADAL" clId="{D234C1F3-CD28-49F8-96F4-6C8E324FA27B}" dt="2021-04-21T10:12:40.733" v="212"/>
        <pc:sldMkLst>
          <pc:docMk/>
          <pc:sldMk cId="3696756317" sldId="363"/>
        </pc:sldMkLst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1" creationId="{8D72C417-4F74-4523-9DE0-20B14B30BC45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2" creationId="{C9D78477-0BDA-42BA-BBF6-ADD9AADDAF3A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3" creationId="{8D31414E-5990-4264-B2B3-251B8AA2F7C7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4" creationId="{069F59E4-0CF0-4939-9D6B-83925B0A01C0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5" creationId="{9C2EEF5D-CD80-493A-8017-8E470D9E7BDB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6" creationId="{2DB102EE-02CE-49B2-91F7-0D4E7D01CBED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7" creationId="{6B0C0654-F817-4465-A5F5-24EE108364D1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8" creationId="{12045259-A6CE-4422-BC26-3EC10B44EC1B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19" creationId="{BD9E7A6C-F548-4450-BD4E-F3766506BA65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20" creationId="{B5EE5EDB-5491-474D-9FC6-604A6902B530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21" creationId="{612DDD56-6DF5-49E7-BFDC-AEF55B842297}"/>
          </ac:spMkLst>
        </pc:spChg>
        <pc:spChg chg="del">
          <ac:chgData name="Pim Volkert" userId="6428695b-d0fa-4258-a1ad-a67068db0da2" providerId="ADAL" clId="{D234C1F3-CD28-49F8-96F4-6C8E324FA27B}" dt="2021-04-21T10:11:17.107" v="208" actId="478"/>
          <ac:spMkLst>
            <pc:docMk/>
            <pc:sldMk cId="3696756317" sldId="363"/>
            <ac:spMk id="22" creationId="{8A4D9D17-B7C5-430A-9457-CC7547817BE1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24" creationId="{0045D39D-79D7-4085-B557-4C5D415B06B5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25" creationId="{ABE7EC56-8CEA-4F8C-A46D-5AD756E5B7B6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26" creationId="{B18EC483-8FAC-4EE8-B3BC-AEB842BCFDE2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27" creationId="{33D5BEDD-E050-466A-927E-34FE48467939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28" creationId="{4B412391-DE65-4618-834A-C95B55C91FB9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29" creationId="{1F8B2556-D0EE-408C-9049-303C4DD695A5}"/>
          </ac:spMkLst>
        </pc:spChg>
        <pc:spChg chg="add mod">
          <ac:chgData name="Pim Volkert" userId="6428695b-d0fa-4258-a1ad-a67068db0da2" providerId="ADAL" clId="{D234C1F3-CD28-49F8-96F4-6C8E324FA27B}" dt="2021-04-21T10:11:27.425" v="209"/>
          <ac:spMkLst>
            <pc:docMk/>
            <pc:sldMk cId="3696756317" sldId="363"/>
            <ac:spMk id="30" creationId="{C52FA356-A986-4874-B1A6-E4E734BD47D5}"/>
          </ac:spMkLst>
        </pc:spChg>
        <pc:picChg chg="del">
          <ac:chgData name="Pim Volkert" userId="6428695b-d0fa-4258-a1ad-a67068db0da2" providerId="ADAL" clId="{D234C1F3-CD28-49F8-96F4-6C8E324FA27B}" dt="2021-04-21T10:11:17.107" v="208" actId="478"/>
          <ac:picMkLst>
            <pc:docMk/>
            <pc:sldMk cId="3696756317" sldId="363"/>
            <ac:picMk id="23" creationId="{88D42A68-F3EA-4ABB-AD5A-FCB7D421E0C0}"/>
          </ac:picMkLst>
        </pc:picChg>
        <pc:picChg chg="add mod">
          <ac:chgData name="Pim Volkert" userId="6428695b-d0fa-4258-a1ad-a67068db0da2" providerId="ADAL" clId="{D234C1F3-CD28-49F8-96F4-6C8E324FA27B}" dt="2021-04-21T10:11:27.425" v="209"/>
          <ac:picMkLst>
            <pc:docMk/>
            <pc:sldMk cId="3696756317" sldId="363"/>
            <ac:picMk id="31" creationId="{D6BFFE8A-4D98-46D1-8E05-AC22AB0D81CD}"/>
          </ac:picMkLst>
        </pc:picChg>
      </pc:sldChg>
      <pc:sldChg chg="addSp delSp modSp mod modTransition">
        <pc:chgData name="Pim Volkert" userId="6428695b-d0fa-4258-a1ad-a67068db0da2" providerId="ADAL" clId="{D234C1F3-CD28-49F8-96F4-6C8E324FA27B}" dt="2021-04-21T10:12:40.733" v="212"/>
        <pc:sldMkLst>
          <pc:docMk/>
          <pc:sldMk cId="3844133419" sldId="364"/>
        </pc:sldMkLst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11" creationId="{EF76169D-5B84-4CD5-ADD0-2348A8E15C07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12" creationId="{C23C619D-2CFF-4909-ADED-FB71C1DB8843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13" creationId="{6E85E169-D930-4A06-B744-EF2FD84D84C9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14" creationId="{8BADB0BC-EB9E-4FAA-9F37-4B1731EA06B0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15" creationId="{9CFAEE8B-9A17-481A-88B6-AACD5D3F4A9C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16" creationId="{BFBD7A6D-F85D-49F8-917B-8CE50689072F}"/>
          </ac:spMkLst>
        </pc:spChg>
        <pc:spChg chg="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17" creationId="{73E0280F-85D7-4874-9233-0738115FB44E}"/>
          </ac:spMkLst>
        </pc:spChg>
        <pc:spChg chg="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18" creationId="{61247CAC-74A4-4D05-BDB5-0E7EE434DDE4}"/>
          </ac:spMkLst>
        </pc:spChg>
        <pc:spChg chg="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19" creationId="{BC5E9997-F4DA-4EF0-A4D8-87657FF1DD16}"/>
          </ac:spMkLst>
        </pc:spChg>
        <pc:spChg chg="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20" creationId="{3360CDA5-F87E-4290-8D14-D15D6FB52C3A}"/>
          </ac:spMkLst>
        </pc:spChg>
        <pc:spChg chg="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21" creationId="{BBE5EBEB-B50E-45D7-978C-C20F34369C1D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22" creationId="{092E3DB9-F952-4075-8D53-4FFB81C01F84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23" creationId="{34B1FA85-B3DF-4C9D-BAA3-3AD294859B9A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24" creationId="{59CEBDBF-1A3F-42FA-B759-2ACD8AB7AF41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25" creationId="{599665C3-B7EC-4B62-A47A-A08AB144FC44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26" creationId="{E6013D7D-7DA3-4408-8C02-1C1F53E26692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35" creationId="{7F6CDAFB-54CA-44DE-9E78-B89585275E82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36" creationId="{02C7B5A6-3584-4DCD-A55F-9F62FF2D67C0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37" creationId="{B1570AF4-EC58-4924-9C6E-D98DC473D5BE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38" creationId="{ACD53953-0482-4A3D-B0D2-03B92F36D6BA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39" creationId="{51EEDFB5-86F2-4543-933E-CEE9DA5BB613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40" creationId="{A4B57388-057D-4385-A4C8-F5FD58202A60}"/>
          </ac:spMkLst>
        </pc:spChg>
        <pc:spChg chg="add del mod">
          <ac:chgData name="Pim Volkert" userId="6428695b-d0fa-4258-a1ad-a67068db0da2" providerId="ADAL" clId="{D234C1F3-CD28-49F8-96F4-6C8E324FA27B}" dt="2021-04-21T07:56:11.545" v="2" actId="478"/>
          <ac:spMkLst>
            <pc:docMk/>
            <pc:sldMk cId="3844133419" sldId="364"/>
            <ac:spMk id="41" creationId="{154EF70F-0ED5-435C-84A8-D8E78B451569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3" creationId="{82998FF7-2791-4618-94A8-C790AEB2B563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4" creationId="{53FF8955-2149-40AA-BD7E-E7138F53312A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5" creationId="{AEF166B9-3025-4B39-B297-CF986B6DB6A1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6" creationId="{263451CC-4F51-44C8-9690-E96F08F15824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7" creationId="{9315E6BD-545F-4215-9D54-C08B2B7232D1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8" creationId="{6A2D5C8A-1A91-481A-9E11-DE77F9DBC5FD}"/>
          </ac:spMkLst>
        </pc:spChg>
        <pc:spChg chg="add mod">
          <ac:chgData name="Pim Volkert" userId="6428695b-d0fa-4258-a1ad-a67068db0da2" providerId="ADAL" clId="{D234C1F3-CD28-49F8-96F4-6C8E324FA27B}" dt="2021-04-21T10:10:38.569" v="206" actId="1035"/>
          <ac:spMkLst>
            <pc:docMk/>
            <pc:sldMk cId="3844133419" sldId="364"/>
            <ac:spMk id="49" creationId="{4622ABDF-23C1-41F5-8A7A-1E01DF6CA9B4}"/>
          </ac:spMkLst>
        </pc:spChg>
        <pc:spChg chg="del">
          <ac:chgData name="Pim Volkert" userId="6428695b-d0fa-4258-a1ad-a67068db0da2" providerId="ADAL" clId="{D234C1F3-CD28-49F8-96F4-6C8E324FA27B}" dt="2021-04-21T07:55:55.354" v="0" actId="478"/>
          <ac:spMkLst>
            <pc:docMk/>
            <pc:sldMk cId="3844133419" sldId="364"/>
            <ac:spMk id="65" creationId="{BBA48043-9805-4752-BAA9-39CDA79714E3}"/>
          </ac:spMkLst>
        </pc:spChg>
        <pc:picChg chg="del">
          <ac:chgData name="Pim Volkert" userId="6428695b-d0fa-4258-a1ad-a67068db0da2" providerId="ADAL" clId="{D234C1F3-CD28-49F8-96F4-6C8E324FA27B}" dt="2021-04-21T07:55:55.354" v="0" actId="478"/>
          <ac:picMkLst>
            <pc:docMk/>
            <pc:sldMk cId="3844133419" sldId="364"/>
            <ac:picMk id="34" creationId="{C8ABC3D6-D6E0-44AE-B030-4CB21EEEF995}"/>
          </ac:picMkLst>
        </pc:picChg>
        <pc:picChg chg="add del mod">
          <ac:chgData name="Pim Volkert" userId="6428695b-d0fa-4258-a1ad-a67068db0da2" providerId="ADAL" clId="{D234C1F3-CD28-49F8-96F4-6C8E324FA27B}" dt="2021-04-21T07:56:11.545" v="2" actId="478"/>
          <ac:picMkLst>
            <pc:docMk/>
            <pc:sldMk cId="3844133419" sldId="364"/>
            <ac:picMk id="42" creationId="{5A169798-1406-4C93-B63B-112CF3A39258}"/>
          </ac:picMkLst>
        </pc:picChg>
        <pc:picChg chg="add mod">
          <ac:chgData name="Pim Volkert" userId="6428695b-d0fa-4258-a1ad-a67068db0da2" providerId="ADAL" clId="{D234C1F3-CD28-49F8-96F4-6C8E324FA27B}" dt="2021-04-21T10:10:38.569" v="206" actId="1035"/>
          <ac:picMkLst>
            <pc:docMk/>
            <pc:sldMk cId="3844133419" sldId="364"/>
            <ac:picMk id="50" creationId="{A35044D3-5D2D-48D1-BA91-C0155A79CC3E}"/>
          </ac:picMkLst>
        </pc:picChg>
        <pc:cxnChg chg="mod">
          <ac:chgData name="Pim Volkert" userId="6428695b-d0fa-4258-a1ad-a67068db0da2" providerId="ADAL" clId="{D234C1F3-CD28-49F8-96F4-6C8E324FA27B}" dt="2021-04-21T10:10:38.569" v="206" actId="1035"/>
          <ac:cxnSpMkLst>
            <pc:docMk/>
            <pc:sldMk cId="3844133419" sldId="364"/>
            <ac:cxnSpMk id="28" creationId="{BEFAF766-D048-4B31-BA06-F4030F7B9913}"/>
          </ac:cxnSpMkLst>
        </pc:cxnChg>
        <pc:cxnChg chg="mod">
          <ac:chgData name="Pim Volkert" userId="6428695b-d0fa-4258-a1ad-a67068db0da2" providerId="ADAL" clId="{D234C1F3-CD28-49F8-96F4-6C8E324FA27B}" dt="2021-04-21T10:10:38.569" v="206" actId="1035"/>
          <ac:cxnSpMkLst>
            <pc:docMk/>
            <pc:sldMk cId="3844133419" sldId="364"/>
            <ac:cxnSpMk id="29" creationId="{BE1E84B6-A9B7-41BC-B85A-4FB95CCB336D}"/>
          </ac:cxnSpMkLst>
        </pc:cxnChg>
        <pc:cxnChg chg="mod">
          <ac:chgData name="Pim Volkert" userId="6428695b-d0fa-4258-a1ad-a67068db0da2" providerId="ADAL" clId="{D234C1F3-CD28-49F8-96F4-6C8E324FA27B}" dt="2021-04-21T10:10:38.569" v="206" actId="1035"/>
          <ac:cxnSpMkLst>
            <pc:docMk/>
            <pc:sldMk cId="3844133419" sldId="364"/>
            <ac:cxnSpMk id="30" creationId="{840F058C-AE4B-4573-8F40-D56894035019}"/>
          </ac:cxnSpMkLst>
        </pc:cxnChg>
        <pc:cxnChg chg="mod">
          <ac:chgData name="Pim Volkert" userId="6428695b-d0fa-4258-a1ad-a67068db0da2" providerId="ADAL" clId="{D234C1F3-CD28-49F8-96F4-6C8E324FA27B}" dt="2021-04-21T10:10:38.569" v="206" actId="1035"/>
          <ac:cxnSpMkLst>
            <pc:docMk/>
            <pc:sldMk cId="3844133419" sldId="364"/>
            <ac:cxnSpMk id="31" creationId="{855F707D-27FE-4C3F-A814-1C030BF70812}"/>
          </ac:cxnSpMkLst>
        </pc:cxnChg>
        <pc:cxnChg chg="mod">
          <ac:chgData name="Pim Volkert" userId="6428695b-d0fa-4258-a1ad-a67068db0da2" providerId="ADAL" clId="{D234C1F3-CD28-49F8-96F4-6C8E324FA27B}" dt="2021-04-21T10:10:38.569" v="206" actId="1035"/>
          <ac:cxnSpMkLst>
            <pc:docMk/>
            <pc:sldMk cId="3844133419" sldId="364"/>
            <ac:cxnSpMk id="32" creationId="{B854A517-C7BB-437D-9B43-A41BD6129BF2}"/>
          </ac:cxnSpMkLst>
        </pc:cxnChg>
        <pc:cxnChg chg="mod">
          <ac:chgData name="Pim Volkert" userId="6428695b-d0fa-4258-a1ad-a67068db0da2" providerId="ADAL" clId="{D234C1F3-CD28-49F8-96F4-6C8E324FA27B}" dt="2021-04-21T10:10:38.569" v="206" actId="1035"/>
          <ac:cxnSpMkLst>
            <pc:docMk/>
            <pc:sldMk cId="3844133419" sldId="364"/>
            <ac:cxnSpMk id="33" creationId="{00F12EB5-5C42-4E4E-878D-90628C541BD5}"/>
          </ac:cxnSpMkLst>
        </pc:cxnChg>
      </pc:sldChg>
      <pc:sldChg chg="addSp delSp modSp mod modTransition addCm modCm">
        <pc:chgData name="Pim Volkert" userId="6428695b-d0fa-4258-a1ad-a67068db0da2" providerId="ADAL" clId="{D234C1F3-CD28-49F8-96F4-6C8E324FA27B}" dt="2021-04-21T10:12:40.733" v="212"/>
        <pc:sldMkLst>
          <pc:docMk/>
          <pc:sldMk cId="1748513781" sldId="365"/>
        </pc:sldMkLst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15" creationId="{0541822B-9F9B-4C1D-A530-CB07E09C788E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17" creationId="{F9967855-DFCD-4099-83EB-C97754E2E737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19" creationId="{55389AD4-88FD-4D42-8B1B-B99E4E008DE8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21" creationId="{7BCF0090-E511-4AA7-9563-21D3DA55C412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23" creationId="{2379010B-344D-4417-A293-FB061B309FA3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25" creationId="{8D690CCB-B688-4CF8-87B2-7FF88519E9AE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31" creationId="{F0BB481C-EDDA-4C29-A6ED-B8A209A7C676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32" creationId="{E6A2E184-7C71-49BA-96D2-5D38DCC9EA08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33" creationId="{C8A6175C-C750-4B3A-B5D8-A75CF2D6EB0D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37" creationId="{3791BF81-5304-46C7-A2AB-0AA16459973E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39" creationId="{884412B5-A6B1-4199-81B7-2E7B25D73D6A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44" creationId="{6259749A-BDD2-4129-AF68-421D70C3BD54}"/>
          </ac:spMkLst>
        </pc:spChg>
        <pc:spChg chg="add mod">
          <ac:chgData name="Pim Volkert" userId="6428695b-d0fa-4258-a1ad-a67068db0da2" providerId="ADAL" clId="{D234C1F3-CD28-49F8-96F4-6C8E324FA27B}" dt="2021-04-21T07:58:20.943" v="32" actId="255"/>
          <ac:spMkLst>
            <pc:docMk/>
            <pc:sldMk cId="1748513781" sldId="365"/>
            <ac:spMk id="47" creationId="{E1BB1B82-6DDE-42DE-B924-41397353E2C0}"/>
          </ac:spMkLst>
        </pc:spChg>
        <pc:spChg chg="add mod">
          <ac:chgData name="Pim Volkert" userId="6428695b-d0fa-4258-a1ad-a67068db0da2" providerId="ADAL" clId="{D234C1F3-CD28-49F8-96F4-6C8E324FA27B}" dt="2021-04-21T07:57:56.440" v="29" actId="1035"/>
          <ac:spMkLst>
            <pc:docMk/>
            <pc:sldMk cId="1748513781" sldId="365"/>
            <ac:spMk id="49" creationId="{F5141A69-B688-400B-A239-10B3FFC02F54}"/>
          </ac:spMkLst>
        </pc:spChg>
        <pc:spChg chg="add mod">
          <ac:chgData name="Pim Volkert" userId="6428695b-d0fa-4258-a1ad-a67068db0da2" providerId="ADAL" clId="{D234C1F3-CD28-49F8-96F4-6C8E324FA27B}" dt="2021-04-21T07:57:56.440" v="29" actId="1035"/>
          <ac:spMkLst>
            <pc:docMk/>
            <pc:sldMk cId="1748513781" sldId="365"/>
            <ac:spMk id="50" creationId="{3A017B72-C6F0-4359-81F7-6A486A5D0123}"/>
          </ac:spMkLst>
        </pc:spChg>
        <pc:spChg chg="add mod">
          <ac:chgData name="Pim Volkert" userId="6428695b-d0fa-4258-a1ad-a67068db0da2" providerId="ADAL" clId="{D234C1F3-CD28-49F8-96F4-6C8E324FA27B}" dt="2021-04-21T07:57:56.440" v="29" actId="1035"/>
          <ac:spMkLst>
            <pc:docMk/>
            <pc:sldMk cId="1748513781" sldId="365"/>
            <ac:spMk id="52" creationId="{478A977D-DEF9-4DC4-BB14-3DFA89C95F33}"/>
          </ac:spMkLst>
        </pc:spChg>
        <pc:spChg chg="add mod">
          <ac:chgData name="Pim Volkert" userId="6428695b-d0fa-4258-a1ad-a67068db0da2" providerId="ADAL" clId="{D234C1F3-CD28-49F8-96F4-6C8E324FA27B}" dt="2021-04-21T07:57:56.440" v="29" actId="1035"/>
          <ac:spMkLst>
            <pc:docMk/>
            <pc:sldMk cId="1748513781" sldId="365"/>
            <ac:spMk id="53" creationId="{F60DC416-E8D2-420E-8E44-6C5961D6182A}"/>
          </ac:spMkLst>
        </pc:spChg>
        <pc:spChg chg="add mod">
          <ac:chgData name="Pim Volkert" userId="6428695b-d0fa-4258-a1ad-a67068db0da2" providerId="ADAL" clId="{D234C1F3-CD28-49F8-96F4-6C8E324FA27B}" dt="2021-04-21T07:57:56.440" v="29" actId="1035"/>
          <ac:spMkLst>
            <pc:docMk/>
            <pc:sldMk cId="1748513781" sldId="365"/>
            <ac:spMk id="54" creationId="{EA486AEA-C022-4D05-B177-D9C710C99909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55" creationId="{241EEA58-98BA-4A9F-BC2F-12E32A5231A6}"/>
          </ac:spMkLst>
        </pc:spChg>
        <pc:spChg chg="del">
          <ac:chgData name="Pim Volkert" userId="6428695b-d0fa-4258-a1ad-a67068db0da2" providerId="ADAL" clId="{D234C1F3-CD28-49F8-96F4-6C8E324FA27B}" dt="2021-04-21T07:57:51.377" v="6" actId="478"/>
          <ac:spMkLst>
            <pc:docMk/>
            <pc:sldMk cId="1748513781" sldId="365"/>
            <ac:spMk id="56" creationId="{27DA7935-62C5-4EF3-A81B-A5B4C88929F0}"/>
          </ac:spMkLst>
        </pc:spChg>
        <pc:spChg chg="mod ord">
          <ac:chgData name="Pim Volkert" userId="6428695b-d0fa-4258-a1ad-a67068db0da2" providerId="ADAL" clId="{D234C1F3-CD28-49F8-96F4-6C8E324FA27B}" dt="2021-04-21T08:01:08.273" v="104" actId="207"/>
          <ac:spMkLst>
            <pc:docMk/>
            <pc:sldMk cId="1748513781" sldId="365"/>
            <ac:spMk id="60" creationId="{41D8A83F-D375-4406-91F9-2C6FA626A627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1" creationId="{7F6DEFE9-2C17-4025-953E-047C816695AF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2" creationId="{C0C91C55-E8BA-4C7B-8DDC-3A7D80825E71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3" creationId="{37896BFB-9295-4635-8AD2-7E065544C3D3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4" creationId="{DEEC16FF-FFD3-4F16-A12F-267E2981AF6F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5" creationId="{985CE6A6-FF57-4BA6-9A4E-934E6DC1219C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6" creationId="{4092CA6F-99F9-4EE1-A2AE-427E73FB2716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7" creationId="{21D8FAA3-5441-40F3-ADC2-7F1A2A88C49A}"/>
          </ac:spMkLst>
        </pc:spChg>
        <pc:spChg chg="ord">
          <ac:chgData name="Pim Volkert" userId="6428695b-d0fa-4258-a1ad-a67068db0da2" providerId="ADAL" clId="{D234C1F3-CD28-49F8-96F4-6C8E324FA27B}" dt="2021-04-21T08:00:42.040" v="102" actId="167"/>
          <ac:spMkLst>
            <pc:docMk/>
            <pc:sldMk cId="1748513781" sldId="365"/>
            <ac:spMk id="68" creationId="{A718E5F8-BDA4-4726-AAF8-224FE589A6A8}"/>
          </ac:spMkLst>
        </pc:spChg>
        <pc:spChg chg="add mod">
          <ac:chgData name="Pim Volkert" userId="6428695b-d0fa-4258-a1ad-a67068db0da2" providerId="ADAL" clId="{D234C1F3-CD28-49F8-96F4-6C8E324FA27B}" dt="2021-04-21T07:57:56.440" v="29" actId="1035"/>
          <ac:spMkLst>
            <pc:docMk/>
            <pc:sldMk cId="1748513781" sldId="365"/>
            <ac:spMk id="75" creationId="{6D601F98-D1FC-4377-B95A-84C24927A6DF}"/>
          </ac:spMkLst>
        </pc:spChg>
        <pc:picChg chg="add mod">
          <ac:chgData name="Pim Volkert" userId="6428695b-d0fa-4258-a1ad-a67068db0da2" providerId="ADAL" clId="{D234C1F3-CD28-49F8-96F4-6C8E324FA27B}" dt="2021-04-21T07:57:56.440" v="29" actId="1035"/>
          <ac:picMkLst>
            <pc:docMk/>
            <pc:sldMk cId="1748513781" sldId="365"/>
            <ac:picMk id="48" creationId="{C5D0BE01-EAD8-443E-8AC3-11CA2250E7FF}"/>
          </ac:picMkLst>
        </pc:picChg>
        <pc:picChg chg="del">
          <ac:chgData name="Pim Volkert" userId="6428695b-d0fa-4258-a1ad-a67068db0da2" providerId="ADAL" clId="{D234C1F3-CD28-49F8-96F4-6C8E324FA27B}" dt="2021-04-21T07:57:51.377" v="6" actId="478"/>
          <ac:picMkLst>
            <pc:docMk/>
            <pc:sldMk cId="1748513781" sldId="365"/>
            <ac:picMk id="51" creationId="{8453EE08-1230-4CD1-8DB3-A97AC2FC4CDC}"/>
          </ac:picMkLst>
        </pc:picChg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2501943687" sldId="366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2749327747" sldId="367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592201105" sldId="368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591352815" sldId="369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1262759470" sldId="370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2098585722" sldId="371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1354578843" sldId="372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1482167311" sldId="373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511335193" sldId="374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712932629" sldId="375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125455024" sldId="376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213285065" sldId="377"/>
        </pc:sldMkLst>
      </pc:sldChg>
      <pc:sldChg chg="modTransition">
        <pc:chgData name="Pim Volkert" userId="6428695b-d0fa-4258-a1ad-a67068db0da2" providerId="ADAL" clId="{D234C1F3-CD28-49F8-96F4-6C8E324FA27B}" dt="2021-04-21T10:12:40.733" v="212"/>
        <pc:sldMkLst>
          <pc:docMk/>
          <pc:sldMk cId="3841610579" sldId="378"/>
        </pc:sldMkLst>
      </pc:sldChg>
      <pc:sldChg chg="modSp add mod modTransition addCm">
        <pc:chgData name="Pim Volkert" userId="6428695b-d0fa-4258-a1ad-a67068db0da2" providerId="ADAL" clId="{D234C1F3-CD28-49F8-96F4-6C8E324FA27B}" dt="2021-04-21T10:12:40.733" v="212"/>
        <pc:sldMkLst>
          <pc:docMk/>
          <pc:sldMk cId="237217876" sldId="379"/>
        </pc:sldMkLst>
        <pc:spChg chg="mod">
          <ac:chgData name="Pim Volkert" userId="6428695b-d0fa-4258-a1ad-a67068db0da2" providerId="ADAL" clId="{D234C1F3-CD28-49F8-96F4-6C8E324FA27B}" dt="2021-04-21T08:02:10.817" v="108" actId="207"/>
          <ac:spMkLst>
            <pc:docMk/>
            <pc:sldMk cId="237217876" sldId="379"/>
            <ac:spMk id="66" creationId="{4092CA6F-99F9-4EE1-A2AE-427E73FB2716}"/>
          </ac:spMkLst>
        </pc:spChg>
        <pc:spChg chg="mod">
          <ac:chgData name="Pim Volkert" userId="6428695b-d0fa-4258-a1ad-a67068db0da2" providerId="ADAL" clId="{D234C1F3-CD28-49F8-96F4-6C8E324FA27B}" dt="2021-04-21T08:02:10.817" v="108" actId="207"/>
          <ac:spMkLst>
            <pc:docMk/>
            <pc:sldMk cId="237217876" sldId="379"/>
            <ac:spMk id="67" creationId="{21D8FAA3-5441-40F3-ADC2-7F1A2A88C49A}"/>
          </ac:spMkLst>
        </pc:spChg>
        <pc:spChg chg="mod">
          <ac:chgData name="Pim Volkert" userId="6428695b-d0fa-4258-a1ad-a67068db0da2" providerId="ADAL" clId="{D234C1F3-CD28-49F8-96F4-6C8E324FA27B}" dt="2021-04-21T08:02:10.817" v="108" actId="207"/>
          <ac:spMkLst>
            <pc:docMk/>
            <pc:sldMk cId="237217876" sldId="379"/>
            <ac:spMk id="68" creationId="{A718E5F8-BDA4-4726-AAF8-224FE589A6A8}"/>
          </ac:spMkLst>
        </pc:spChg>
      </pc:sldChg>
      <pc:sldMasterChg chg="delSp mod modTransition addSldLayout delSldLayout modSldLayout">
        <pc:chgData name="Pim Volkert" userId="6428695b-d0fa-4258-a1ad-a67068db0da2" providerId="ADAL" clId="{D234C1F3-CD28-49F8-96F4-6C8E324FA27B}" dt="2021-04-21T16:45:48.286" v="335" actId="478"/>
        <pc:sldMasterMkLst>
          <pc:docMk/>
          <pc:sldMasterMk cId="2831793803" sldId="2147483648"/>
        </pc:sldMasterMkLst>
        <pc:spChg chg="del">
          <ac:chgData name="Pim Volkert" userId="6428695b-d0fa-4258-a1ad-a67068db0da2" providerId="ADAL" clId="{D234C1F3-CD28-49F8-96F4-6C8E324FA27B}" dt="2021-04-21T16:45:44.419" v="334" actId="478"/>
          <ac:spMkLst>
            <pc:docMk/>
            <pc:sldMasterMk cId="2831793803" sldId="2147483648"/>
            <ac:spMk id="13" creationId="{00000000-0000-0000-0000-000000000000}"/>
          </ac:spMkLst>
        </pc:spChg>
        <pc:grpChg chg="del">
          <ac:chgData name="Pim Volkert" userId="6428695b-d0fa-4258-a1ad-a67068db0da2" providerId="ADAL" clId="{D234C1F3-CD28-49F8-96F4-6C8E324FA27B}" dt="2021-04-21T16:45:48.286" v="335" actId="478"/>
          <ac:grpSpMkLst>
            <pc:docMk/>
            <pc:sldMasterMk cId="2831793803" sldId="2147483648"/>
            <ac:grpSpMk id="74" creationId="{4B22621B-C562-49A0-8B94-82CB8ADE4AFF}"/>
          </ac:grpSpMkLst>
        </pc:grpChg>
        <pc:sldLayoutChg chg="addSp delSp modSp del mod modTransition">
          <pc:chgData name="Pim Volkert" userId="6428695b-d0fa-4258-a1ad-a67068db0da2" providerId="ADAL" clId="{D234C1F3-CD28-49F8-96F4-6C8E324FA27B}" dt="2021-04-21T16:44:45.726" v="320" actId="2696"/>
          <pc:sldLayoutMkLst>
            <pc:docMk/>
            <pc:sldMasterMk cId="2831793803" sldId="2147483648"/>
            <pc:sldLayoutMk cId="3445763539" sldId="2147483655"/>
          </pc:sldLayoutMkLst>
          <pc:spChg chg="add mod">
            <ac:chgData name="Pim Volkert" userId="6428695b-d0fa-4258-a1ad-a67068db0da2" providerId="ADAL" clId="{D234C1F3-CD28-49F8-96F4-6C8E324FA27B}" dt="2021-04-21T08:18:11.549" v="121"/>
            <ac:spMkLst>
              <pc:docMk/>
              <pc:sldMasterMk cId="2831793803" sldId="2147483648"/>
              <pc:sldLayoutMk cId="3445763539" sldId="2147483655"/>
              <ac:spMk id="2" creationId="{67B5A210-6F29-4DCE-AA57-580685803BD7}"/>
            </ac:spMkLst>
          </pc:spChg>
          <pc:spChg chg="add mod">
            <ac:chgData name="Pim Volkert" userId="6428695b-d0fa-4258-a1ad-a67068db0da2" providerId="ADAL" clId="{D234C1F3-CD28-49F8-96F4-6C8E324FA27B}" dt="2021-04-21T08:18:11.549" v="121"/>
            <ac:spMkLst>
              <pc:docMk/>
              <pc:sldMasterMk cId="2831793803" sldId="2147483648"/>
              <pc:sldLayoutMk cId="3445763539" sldId="2147483655"/>
              <ac:spMk id="3" creationId="{C9D2DFDC-3C95-4BAA-A702-D9C849A9FDF9}"/>
            </ac:spMkLst>
          </pc:spChg>
          <pc:spChg chg="add mod">
            <ac:chgData name="Pim Volkert" userId="6428695b-d0fa-4258-a1ad-a67068db0da2" providerId="ADAL" clId="{D234C1F3-CD28-49F8-96F4-6C8E324FA27B}" dt="2021-04-21T08:18:11.549" v="121"/>
            <ac:spMkLst>
              <pc:docMk/>
              <pc:sldMasterMk cId="2831793803" sldId="2147483648"/>
              <pc:sldLayoutMk cId="3445763539" sldId="2147483655"/>
              <ac:spMk id="4" creationId="{74465951-F3AA-4A66-B840-78714B6C1041}"/>
            </ac:spMkLst>
          </pc:spChg>
          <pc:spChg chg="del">
            <ac:chgData name="Pim Volkert" userId="6428695b-d0fa-4258-a1ad-a67068db0da2" providerId="ADAL" clId="{D234C1F3-CD28-49F8-96F4-6C8E324FA27B}" dt="2021-04-21T08:18:35.082" v="122" actId="478"/>
            <ac:spMkLst>
              <pc:docMk/>
              <pc:sldMasterMk cId="2831793803" sldId="2147483648"/>
              <pc:sldLayoutMk cId="3445763539" sldId="2147483655"/>
              <ac:spMk id="5" creationId="{00000000-0000-0000-0000-000000000000}"/>
            </ac:spMkLst>
          </pc:spChg>
          <pc:spChg chg="del">
            <ac:chgData name="Pim Volkert" userId="6428695b-d0fa-4258-a1ad-a67068db0da2" providerId="ADAL" clId="{D234C1F3-CD28-49F8-96F4-6C8E324FA27B}" dt="2021-04-21T08:18:10.790" v="120"/>
            <ac:spMkLst>
              <pc:docMk/>
              <pc:sldMasterMk cId="2831793803" sldId="2147483648"/>
              <pc:sldLayoutMk cId="3445763539" sldId="2147483655"/>
              <ac:spMk id="84" creationId="{FFA12849-4F26-44AC-A5E5-74B25D2DEAAD}"/>
            </ac:spMkLst>
          </pc:spChg>
          <pc:spChg chg="del">
            <ac:chgData name="Pim Volkert" userId="6428695b-d0fa-4258-a1ad-a67068db0da2" providerId="ADAL" clId="{D234C1F3-CD28-49F8-96F4-6C8E324FA27B}" dt="2021-04-21T08:18:10.790" v="120"/>
            <ac:spMkLst>
              <pc:docMk/>
              <pc:sldMasterMk cId="2831793803" sldId="2147483648"/>
              <pc:sldLayoutMk cId="3445763539" sldId="2147483655"/>
              <ac:spMk id="85" creationId="{659B6B2C-6526-47C4-A075-E1C0710A99C2}"/>
            </ac:spMkLst>
          </pc:spChg>
          <pc:spChg chg="del">
            <ac:chgData name="Pim Volkert" userId="6428695b-d0fa-4258-a1ad-a67068db0da2" providerId="ADAL" clId="{D234C1F3-CD28-49F8-96F4-6C8E324FA27B}" dt="2021-04-21T08:18:10.790" v="120"/>
            <ac:spMkLst>
              <pc:docMk/>
              <pc:sldMasterMk cId="2831793803" sldId="2147483648"/>
              <pc:sldLayoutMk cId="3445763539" sldId="2147483655"/>
              <ac:spMk id="86" creationId="{4621F61C-60EC-47FF-9E86-DC08CD22A7C7}"/>
            </ac:spMkLst>
          </pc:spChg>
          <pc:grpChg chg="del">
            <ac:chgData name="Pim Volkert" userId="6428695b-d0fa-4258-a1ad-a67068db0da2" providerId="ADAL" clId="{D234C1F3-CD28-49F8-96F4-6C8E324FA27B}" dt="2021-04-21T08:18:05.952" v="119" actId="478"/>
            <ac:grpSpMkLst>
              <pc:docMk/>
              <pc:sldMasterMk cId="2831793803" sldId="2147483648"/>
              <pc:sldLayoutMk cId="3445763539" sldId="2147483655"/>
              <ac:grpSpMk id="93" creationId="{FB6578A1-A351-46A6-9828-A046DBB8CB6F}"/>
            </ac:grpSpMkLst>
          </pc:grpChg>
        </pc:sldLayoutChg>
        <pc:sldLayoutChg chg="delSp mod modTransition">
          <pc:chgData name="Pim Volkert" userId="6428695b-d0fa-4258-a1ad-a67068db0da2" providerId="ADAL" clId="{D234C1F3-CD28-49F8-96F4-6C8E324FA27B}" dt="2021-04-21T10:12:40.733" v="212"/>
          <pc:sldLayoutMkLst>
            <pc:docMk/>
            <pc:sldMasterMk cId="2831793803" sldId="2147483648"/>
            <pc:sldLayoutMk cId="3942616045" sldId="2147483658"/>
          </pc:sldLayoutMkLst>
          <pc:spChg chg="del">
            <ac:chgData name="Pim Volkert" userId="6428695b-d0fa-4258-a1ad-a67068db0da2" providerId="ADAL" clId="{D234C1F3-CD28-49F8-96F4-6C8E324FA27B}" dt="2021-04-21T08:19:48.745" v="136" actId="478"/>
            <ac:spMkLst>
              <pc:docMk/>
              <pc:sldMasterMk cId="2831793803" sldId="2147483648"/>
              <pc:sldLayoutMk cId="3942616045" sldId="2147483658"/>
              <ac:spMk id="7" creationId="{00000000-0000-0000-0000-000000000000}"/>
            </ac:spMkLst>
          </pc:spChg>
          <pc:grpChg chg="del">
            <ac:chgData name="Pim Volkert" userId="6428695b-d0fa-4258-a1ad-a67068db0da2" providerId="ADAL" clId="{D234C1F3-CD28-49F8-96F4-6C8E324FA27B}" dt="2021-04-21T08:19:44.727" v="135" actId="478"/>
            <ac:grpSpMkLst>
              <pc:docMk/>
              <pc:sldMasterMk cId="2831793803" sldId="2147483648"/>
              <pc:sldLayoutMk cId="3942616045" sldId="2147483658"/>
              <ac:grpSpMk id="87" creationId="{B35AC66A-2CE7-4069-B1BD-A3E2995B6921}"/>
            </ac:grpSpMkLst>
          </pc:grpChg>
        </pc:sldLayoutChg>
        <pc:sldLayoutChg chg="del modTransition">
          <pc:chgData name="Pim Volkert" userId="6428695b-d0fa-4258-a1ad-a67068db0da2" providerId="ADAL" clId="{D234C1F3-CD28-49F8-96F4-6C8E324FA27B}" dt="2021-04-21T16:44:50.991" v="327" actId="2696"/>
          <pc:sldLayoutMkLst>
            <pc:docMk/>
            <pc:sldMasterMk cId="2831793803" sldId="2147483648"/>
            <pc:sldLayoutMk cId="2177547530" sldId="2147483663"/>
          </pc:sldLayoutMkLst>
        </pc:sldLayoutChg>
        <pc:sldLayoutChg chg="del modTransition">
          <pc:chgData name="Pim Volkert" userId="6428695b-d0fa-4258-a1ad-a67068db0da2" providerId="ADAL" clId="{D234C1F3-CD28-49F8-96F4-6C8E324FA27B}" dt="2021-04-21T16:44:51.546" v="328" actId="2696"/>
          <pc:sldLayoutMkLst>
            <pc:docMk/>
            <pc:sldMasterMk cId="2831793803" sldId="2147483648"/>
            <pc:sldLayoutMk cId="4065829125" sldId="2147483664"/>
          </pc:sldLayoutMkLst>
        </pc:sldLayoutChg>
        <pc:sldLayoutChg chg="del modTransition">
          <pc:chgData name="Pim Volkert" userId="6428695b-d0fa-4258-a1ad-a67068db0da2" providerId="ADAL" clId="{D234C1F3-CD28-49F8-96F4-6C8E324FA27B}" dt="2021-04-21T16:44:52.637" v="329" actId="2696"/>
          <pc:sldLayoutMkLst>
            <pc:docMk/>
            <pc:sldMasterMk cId="2831793803" sldId="2147483648"/>
            <pc:sldLayoutMk cId="3898975755" sldId="2147483666"/>
          </pc:sldLayoutMkLst>
        </pc:sldLayoutChg>
        <pc:sldLayoutChg chg="del modTransition">
          <pc:chgData name="Pim Volkert" userId="6428695b-d0fa-4258-a1ad-a67068db0da2" providerId="ADAL" clId="{D234C1F3-CD28-49F8-96F4-6C8E324FA27B}" dt="2021-04-21T16:45:10.809" v="333" actId="2696"/>
          <pc:sldLayoutMkLst>
            <pc:docMk/>
            <pc:sldMasterMk cId="2831793803" sldId="2147483648"/>
            <pc:sldLayoutMk cId="438889112" sldId="2147483667"/>
          </pc:sldLayoutMkLst>
        </pc:sldLayoutChg>
        <pc:sldLayoutChg chg="delSp modSp del mod modTransition">
          <pc:chgData name="Pim Volkert" userId="6428695b-d0fa-4258-a1ad-a67068db0da2" providerId="ADAL" clId="{D234C1F3-CD28-49F8-96F4-6C8E324FA27B}" dt="2021-04-21T16:44:46.611" v="321" actId="2696"/>
          <pc:sldLayoutMkLst>
            <pc:docMk/>
            <pc:sldMasterMk cId="2831793803" sldId="2147483648"/>
            <pc:sldLayoutMk cId="3394394779" sldId="2147483673"/>
          </pc:sldLayoutMkLst>
          <pc:spChg chg="del">
            <ac:chgData name="Pim Volkert" userId="6428695b-d0fa-4258-a1ad-a67068db0da2" providerId="ADAL" clId="{D234C1F3-CD28-49F8-96F4-6C8E324FA27B}" dt="2021-04-21T08:19:36.929" v="132" actId="478"/>
            <ac:spMkLst>
              <pc:docMk/>
              <pc:sldMasterMk cId="2831793803" sldId="2147483648"/>
              <pc:sldLayoutMk cId="3394394779" sldId="2147483673"/>
              <ac:spMk id="7" creationId="{00000000-0000-0000-0000-000000000000}"/>
            </ac:spMkLst>
          </pc:spChg>
          <pc:grpChg chg="del">
            <ac:chgData name="Pim Volkert" userId="6428695b-d0fa-4258-a1ad-a67068db0da2" providerId="ADAL" clId="{D234C1F3-CD28-49F8-96F4-6C8E324FA27B}" dt="2021-04-21T08:19:41.380" v="134" actId="478"/>
            <ac:grpSpMkLst>
              <pc:docMk/>
              <pc:sldMasterMk cId="2831793803" sldId="2147483648"/>
              <pc:sldLayoutMk cId="3394394779" sldId="2147483673"/>
              <ac:grpSpMk id="89" creationId="{EABDC423-5DF0-4B40-B625-8C6E2B652AC9}"/>
            </ac:grpSpMkLst>
          </pc:grpChg>
          <pc:grpChg chg="del">
            <ac:chgData name="Pim Volkert" userId="6428695b-d0fa-4258-a1ad-a67068db0da2" providerId="ADAL" clId="{D234C1F3-CD28-49F8-96F4-6C8E324FA27B}" dt="2021-04-21T08:19:38.968" v="133" actId="478"/>
            <ac:grpSpMkLst>
              <pc:docMk/>
              <pc:sldMasterMk cId="2831793803" sldId="2147483648"/>
              <pc:sldLayoutMk cId="3394394779" sldId="2147483673"/>
              <ac:grpSpMk id="102" creationId="{9B2BBC17-0AFC-40B7-9D41-A15A050B4B46}"/>
            </ac:grpSpMkLst>
          </pc:grpChg>
          <pc:cxnChg chg="mod">
            <ac:chgData name="Pim Volkert" userId="6428695b-d0fa-4258-a1ad-a67068db0da2" providerId="ADAL" clId="{D234C1F3-CD28-49F8-96F4-6C8E324FA27B}" dt="2021-04-21T08:19:38.968" v="133" actId="478"/>
            <ac:cxnSpMkLst>
              <pc:docMk/>
              <pc:sldMasterMk cId="2831793803" sldId="2147483648"/>
              <pc:sldLayoutMk cId="3394394779" sldId="2147483673"/>
              <ac:cxnSpMk id="202" creationId="{C819CF0F-78A7-4BED-B54E-8737F64D0D03}"/>
            </ac:cxnSpMkLst>
          </pc:cxnChg>
        </pc:sldLayoutChg>
        <pc:sldLayoutChg chg="del modTransition">
          <pc:chgData name="Pim Volkert" userId="6428695b-d0fa-4258-a1ad-a67068db0da2" providerId="ADAL" clId="{D234C1F3-CD28-49F8-96F4-6C8E324FA27B}" dt="2021-04-21T16:44:50.583" v="326" actId="2696"/>
          <pc:sldLayoutMkLst>
            <pc:docMk/>
            <pc:sldMasterMk cId="2831793803" sldId="2147483648"/>
            <pc:sldLayoutMk cId="936490875" sldId="2147483681"/>
          </pc:sldLayoutMkLst>
        </pc:sldLayoutChg>
        <pc:sldLayoutChg chg="delSp modSp del mod modTransition">
          <pc:chgData name="Pim Volkert" userId="6428695b-d0fa-4258-a1ad-a67068db0da2" providerId="ADAL" clId="{D234C1F3-CD28-49F8-96F4-6C8E324FA27B}" dt="2021-04-21T16:44:48.527" v="322" actId="2696"/>
          <pc:sldLayoutMkLst>
            <pc:docMk/>
            <pc:sldMasterMk cId="2831793803" sldId="2147483648"/>
            <pc:sldLayoutMk cId="556889274" sldId="2147483682"/>
          </pc:sldLayoutMkLst>
          <pc:spChg chg="del">
            <ac:chgData name="Pim Volkert" userId="6428695b-d0fa-4258-a1ad-a67068db0da2" providerId="ADAL" clId="{D234C1F3-CD28-49F8-96F4-6C8E324FA27B}" dt="2021-04-21T08:19:52.603" v="137" actId="478"/>
            <ac:spMkLst>
              <pc:docMk/>
              <pc:sldMasterMk cId="2831793803" sldId="2147483648"/>
              <pc:sldLayoutMk cId="556889274" sldId="2147483682"/>
              <ac:spMk id="7" creationId="{00000000-0000-0000-0000-000000000000}"/>
            </ac:spMkLst>
          </pc:spChg>
          <pc:grpChg chg="del">
            <ac:chgData name="Pim Volkert" userId="6428695b-d0fa-4258-a1ad-a67068db0da2" providerId="ADAL" clId="{D234C1F3-CD28-49F8-96F4-6C8E324FA27B}" dt="2021-04-21T08:20:01.850" v="140" actId="478"/>
            <ac:grpSpMkLst>
              <pc:docMk/>
              <pc:sldMasterMk cId="2831793803" sldId="2147483648"/>
              <pc:sldLayoutMk cId="556889274" sldId="2147483682"/>
              <ac:grpSpMk id="92" creationId="{195FDF81-A50E-4AF4-B1AA-6E1E79396C95}"/>
            </ac:grpSpMkLst>
          </pc:grpChg>
          <pc:grpChg chg="del">
            <ac:chgData name="Pim Volkert" userId="6428695b-d0fa-4258-a1ad-a67068db0da2" providerId="ADAL" clId="{D234C1F3-CD28-49F8-96F4-6C8E324FA27B}" dt="2021-04-21T08:19:58.884" v="139" actId="478"/>
            <ac:grpSpMkLst>
              <pc:docMk/>
              <pc:sldMasterMk cId="2831793803" sldId="2147483648"/>
              <pc:sldLayoutMk cId="556889274" sldId="2147483682"/>
              <ac:grpSpMk id="165" creationId="{7A998187-CD31-4165-B7AB-B9AC44233782}"/>
            </ac:grpSpMkLst>
          </pc:grpChg>
          <pc:grpChg chg="del">
            <ac:chgData name="Pim Volkert" userId="6428695b-d0fa-4258-a1ad-a67068db0da2" providerId="ADAL" clId="{D234C1F3-CD28-49F8-96F4-6C8E324FA27B}" dt="2021-04-21T08:19:55.368" v="138" actId="478"/>
            <ac:grpSpMkLst>
              <pc:docMk/>
              <pc:sldMasterMk cId="2831793803" sldId="2147483648"/>
              <pc:sldLayoutMk cId="556889274" sldId="2147483682"/>
              <ac:grpSpMk id="202" creationId="{B81CBDE8-D558-43D2-BFFF-D02F0D369E8A}"/>
            </ac:grpSpMkLst>
          </pc:grpChg>
          <pc:cxnChg chg="mod">
            <ac:chgData name="Pim Volkert" userId="6428695b-d0fa-4258-a1ad-a67068db0da2" providerId="ADAL" clId="{D234C1F3-CD28-49F8-96F4-6C8E324FA27B}" dt="2021-04-21T08:20:01.850" v="140" actId="478"/>
            <ac:cxnSpMkLst>
              <pc:docMk/>
              <pc:sldMasterMk cId="2831793803" sldId="2147483648"/>
              <pc:sldLayoutMk cId="556889274" sldId="2147483682"/>
              <ac:cxnSpMk id="164" creationId="{5E04B91C-2027-4F5A-9865-158B96C90D72}"/>
            </ac:cxnSpMkLst>
          </pc:cxnChg>
        </pc:sldLayoutChg>
        <pc:sldLayoutChg chg="del modTransition">
          <pc:chgData name="Pim Volkert" userId="6428695b-d0fa-4258-a1ad-a67068db0da2" providerId="ADAL" clId="{D234C1F3-CD28-49F8-96F4-6C8E324FA27B}" dt="2021-04-21T16:44:48.970" v="323" actId="2696"/>
          <pc:sldLayoutMkLst>
            <pc:docMk/>
            <pc:sldMasterMk cId="2831793803" sldId="2147483648"/>
            <pc:sldLayoutMk cId="4181083448" sldId="2147483683"/>
          </pc:sldLayoutMkLst>
        </pc:sldLayoutChg>
        <pc:sldLayoutChg chg="del modTransition">
          <pc:chgData name="Pim Volkert" userId="6428695b-d0fa-4258-a1ad-a67068db0da2" providerId="ADAL" clId="{D234C1F3-CD28-49F8-96F4-6C8E324FA27B}" dt="2021-04-21T16:44:49.382" v="324" actId="2696"/>
          <pc:sldLayoutMkLst>
            <pc:docMk/>
            <pc:sldMasterMk cId="2831793803" sldId="2147483648"/>
            <pc:sldLayoutMk cId="1473551866" sldId="2147483684"/>
          </pc:sldLayoutMkLst>
        </pc:sldLayoutChg>
        <pc:sldLayoutChg chg="delSp modSp add del mod modTransition">
          <pc:chgData name="Pim Volkert" userId="6428695b-d0fa-4258-a1ad-a67068db0da2" providerId="ADAL" clId="{D234C1F3-CD28-49F8-96F4-6C8E324FA27B}" dt="2021-04-21T16:44:44.716" v="318" actId="2696"/>
          <pc:sldLayoutMkLst>
            <pc:docMk/>
            <pc:sldMasterMk cId="2831793803" sldId="2147483648"/>
            <pc:sldLayoutMk cId="1739839046" sldId="2147483689"/>
          </pc:sldLayoutMkLst>
          <pc:spChg chg="del">
            <ac:chgData name="Pim Volkert" userId="6428695b-d0fa-4258-a1ad-a67068db0da2" providerId="ADAL" clId="{D234C1F3-CD28-49F8-96F4-6C8E324FA27B}" dt="2021-04-21T08:19:04.902" v="125" actId="478"/>
            <ac:spMkLst>
              <pc:docMk/>
              <pc:sldMasterMk cId="2831793803" sldId="2147483648"/>
              <pc:sldLayoutMk cId="1739839046" sldId="2147483689"/>
              <ac:spMk id="5" creationId="{00000000-0000-0000-0000-000000000000}"/>
            </ac:spMkLst>
          </pc:spChg>
          <pc:grpChg chg="del">
            <ac:chgData name="Pim Volkert" userId="6428695b-d0fa-4258-a1ad-a67068db0da2" providerId="ADAL" clId="{D234C1F3-CD28-49F8-96F4-6C8E324FA27B}" dt="2021-04-21T08:17:56.488" v="118" actId="478"/>
            <ac:grpSpMkLst>
              <pc:docMk/>
              <pc:sldMasterMk cId="2831793803" sldId="2147483648"/>
              <pc:sldLayoutMk cId="1739839046" sldId="2147483689"/>
              <ac:grpSpMk id="45" creationId="{8AF4F4DC-0941-4D05-850F-B6D8547B5295}"/>
            </ac:grpSpMkLst>
          </pc:grpChg>
          <pc:grpChg chg="del">
            <ac:chgData name="Pim Volkert" userId="6428695b-d0fa-4258-a1ad-a67068db0da2" providerId="ADAL" clId="{D234C1F3-CD28-49F8-96F4-6C8E324FA27B}" dt="2021-04-21T08:17:53.118" v="117" actId="478"/>
            <ac:grpSpMkLst>
              <pc:docMk/>
              <pc:sldMasterMk cId="2831793803" sldId="2147483648"/>
              <pc:sldLayoutMk cId="1739839046" sldId="2147483689"/>
              <ac:grpSpMk id="100" creationId="{3EF390AC-8990-4C8A-8E5D-2C18E7C79160}"/>
            </ac:grpSpMkLst>
          </pc:grpChg>
          <pc:cxnChg chg="mod">
            <ac:chgData name="Pim Volkert" userId="6428695b-d0fa-4258-a1ad-a67068db0da2" providerId="ADAL" clId="{D234C1F3-CD28-49F8-96F4-6C8E324FA27B}" dt="2021-04-21T08:17:53.118" v="117" actId="478"/>
            <ac:cxnSpMkLst>
              <pc:docMk/>
              <pc:sldMasterMk cId="2831793803" sldId="2147483648"/>
              <pc:sldLayoutMk cId="1739839046" sldId="2147483689"/>
              <ac:cxnSpMk id="165" creationId="{C41B7422-5A58-48AF-A7CF-73E10B35D3C1}"/>
            </ac:cxnSpMkLst>
          </pc:cxnChg>
        </pc:sldLayoutChg>
        <pc:sldLayoutChg chg="delSp modSp del mod modTransition">
          <pc:chgData name="Pim Volkert" userId="6428695b-d0fa-4258-a1ad-a67068db0da2" providerId="ADAL" clId="{D234C1F3-CD28-49F8-96F4-6C8E324FA27B}" dt="2021-04-21T16:44:59.724" v="332" actId="2696"/>
          <pc:sldLayoutMkLst>
            <pc:docMk/>
            <pc:sldMasterMk cId="2831793803" sldId="2147483648"/>
            <pc:sldLayoutMk cId="3027693351" sldId="2147483694"/>
          </pc:sldLayoutMkLst>
          <pc:grpChg chg="del">
            <ac:chgData name="Pim Volkert" userId="6428695b-d0fa-4258-a1ad-a67068db0da2" providerId="ADAL" clId="{D234C1F3-CD28-49F8-96F4-6C8E324FA27B}" dt="2021-04-21T08:20:22.632" v="143" actId="478"/>
            <ac:grpSpMkLst>
              <pc:docMk/>
              <pc:sldMasterMk cId="2831793803" sldId="2147483648"/>
              <pc:sldLayoutMk cId="3027693351" sldId="2147483694"/>
              <ac:grpSpMk id="216" creationId="{8B19D2B2-39A8-42FD-939B-C323F2019E17}"/>
            </ac:grpSpMkLst>
          </pc:grpChg>
          <pc:grpChg chg="del">
            <ac:chgData name="Pim Volkert" userId="6428695b-d0fa-4258-a1ad-a67068db0da2" providerId="ADAL" clId="{D234C1F3-CD28-49F8-96F4-6C8E324FA27B}" dt="2021-04-21T08:20:26.325" v="144" actId="478"/>
            <ac:grpSpMkLst>
              <pc:docMk/>
              <pc:sldMasterMk cId="2831793803" sldId="2147483648"/>
              <pc:sldLayoutMk cId="3027693351" sldId="2147483694"/>
              <ac:grpSpMk id="262" creationId="{4DCB21E1-1DED-4FB9-9ED3-55AE4F583E3C}"/>
            </ac:grpSpMkLst>
          </pc:grpChg>
          <pc:cxnChg chg="mod">
            <ac:chgData name="Pim Volkert" userId="6428695b-d0fa-4258-a1ad-a67068db0da2" providerId="ADAL" clId="{D234C1F3-CD28-49F8-96F4-6C8E324FA27B}" dt="2021-04-21T08:20:22.632" v="143" actId="478"/>
            <ac:cxnSpMkLst>
              <pc:docMk/>
              <pc:sldMasterMk cId="2831793803" sldId="2147483648"/>
              <pc:sldLayoutMk cId="3027693351" sldId="2147483694"/>
              <ac:cxnSpMk id="395" creationId="{B0820708-F839-477D-BC57-7363917C549C}"/>
            </ac:cxnSpMkLst>
          </pc:cxnChg>
        </pc:sldLayoutChg>
        <pc:sldLayoutChg chg="delSp modSp mod modTransition">
          <pc:chgData name="Pim Volkert" userId="6428695b-d0fa-4258-a1ad-a67068db0da2" providerId="ADAL" clId="{D234C1F3-CD28-49F8-96F4-6C8E324FA27B}" dt="2021-04-21T10:12:40.733" v="212"/>
          <pc:sldLayoutMkLst>
            <pc:docMk/>
            <pc:sldMasterMk cId="2831793803" sldId="2147483648"/>
            <pc:sldLayoutMk cId="2533232321" sldId="2147483743"/>
          </pc:sldLayoutMkLst>
          <pc:spChg chg="del">
            <ac:chgData name="Pim Volkert" userId="6428695b-d0fa-4258-a1ad-a67068db0da2" providerId="ADAL" clId="{D234C1F3-CD28-49F8-96F4-6C8E324FA27B}" dt="2021-04-21T08:18:52.283" v="123" actId="478"/>
            <ac:spMkLst>
              <pc:docMk/>
              <pc:sldMasterMk cId="2831793803" sldId="2147483648"/>
              <pc:sldLayoutMk cId="2533232321" sldId="2147483743"/>
              <ac:spMk id="7" creationId="{00000000-0000-0000-0000-000000000000}"/>
            </ac:spMkLst>
          </pc:spChg>
          <pc:spChg chg="del">
            <ac:chgData name="Pim Volkert" userId="6428695b-d0fa-4258-a1ad-a67068db0da2" providerId="ADAL" clId="{D234C1F3-CD28-49F8-96F4-6C8E324FA27B}" dt="2021-04-21T08:17:19.785" v="111" actId="478"/>
            <ac:spMkLst>
              <pc:docMk/>
              <pc:sldMasterMk cId="2831793803" sldId="2147483648"/>
              <pc:sldLayoutMk cId="2533232321" sldId="2147483743"/>
              <ac:spMk id="294" creationId="{8EB69F28-747C-44A0-8849-B753F9E931AB}"/>
            </ac:spMkLst>
          </pc:spChg>
          <pc:spChg chg="mod">
            <ac:chgData name="Pim Volkert" userId="6428695b-d0fa-4258-a1ad-a67068db0da2" providerId="ADAL" clId="{D234C1F3-CD28-49F8-96F4-6C8E324FA27B}" dt="2021-04-21T08:17:20.832" v="112" actId="6549"/>
            <ac:spMkLst>
              <pc:docMk/>
              <pc:sldMasterMk cId="2831793803" sldId="2147483648"/>
              <pc:sldLayoutMk cId="2533232321" sldId="2147483743"/>
              <ac:spMk id="302" creationId="{6AD1F846-DCA9-48A3-A449-395EA9EB46B3}"/>
            </ac:spMkLst>
          </pc:spChg>
          <pc:grpChg chg="del">
            <ac:chgData name="Pim Volkert" userId="6428695b-d0fa-4258-a1ad-a67068db0da2" providerId="ADAL" clId="{D234C1F3-CD28-49F8-96F4-6C8E324FA27B}" dt="2021-04-21T08:17:05.134" v="110" actId="478"/>
            <ac:grpSpMkLst>
              <pc:docMk/>
              <pc:sldMasterMk cId="2831793803" sldId="2147483648"/>
              <pc:sldLayoutMk cId="2533232321" sldId="2147483743"/>
              <ac:grpSpMk id="216" creationId="{8B19D2B2-39A8-42FD-939B-C323F2019E17}"/>
            </ac:grpSpMkLst>
          </pc:grpChg>
          <pc:grpChg chg="del">
            <ac:chgData name="Pim Volkert" userId="6428695b-d0fa-4258-a1ad-a67068db0da2" providerId="ADAL" clId="{D234C1F3-CD28-49F8-96F4-6C8E324FA27B}" dt="2021-04-21T08:17:28.729" v="113" actId="478"/>
            <ac:grpSpMkLst>
              <pc:docMk/>
              <pc:sldMasterMk cId="2831793803" sldId="2147483648"/>
              <pc:sldLayoutMk cId="2533232321" sldId="2147483743"/>
              <ac:grpSpMk id="293" creationId="{DFF30E1C-75D1-47DE-870D-4B63D0D85DF8}"/>
            </ac:grpSpMkLst>
          </pc:grpChg>
          <pc:cxnChg chg="mod">
            <ac:chgData name="Pim Volkert" userId="6428695b-d0fa-4258-a1ad-a67068db0da2" providerId="ADAL" clId="{D234C1F3-CD28-49F8-96F4-6C8E324FA27B}" dt="2021-04-21T08:17:05.134" v="110" actId="478"/>
            <ac:cxnSpMkLst>
              <pc:docMk/>
              <pc:sldMasterMk cId="2831793803" sldId="2147483648"/>
              <pc:sldLayoutMk cId="2533232321" sldId="2147483743"/>
              <ac:cxnSpMk id="395" creationId="{B0820708-F839-477D-BC57-7363917C549C}"/>
            </ac:cxnSpMkLst>
          </pc:cxnChg>
        </pc:sldLayoutChg>
        <pc:sldLayoutChg chg="del modTransition">
          <pc:chgData name="Pim Volkert" userId="6428695b-d0fa-4258-a1ad-a67068db0da2" providerId="ADAL" clId="{D234C1F3-CD28-49F8-96F4-6C8E324FA27B}" dt="2021-04-21T16:44:57.235" v="331" actId="2696"/>
          <pc:sldLayoutMkLst>
            <pc:docMk/>
            <pc:sldMasterMk cId="2831793803" sldId="2147483648"/>
            <pc:sldLayoutMk cId="3651012018" sldId="2147483745"/>
          </pc:sldLayoutMkLst>
        </pc:sldLayoutChg>
        <pc:sldLayoutChg chg="delSp modSp del mod modTransition">
          <pc:chgData name="Pim Volkert" userId="6428695b-d0fa-4258-a1ad-a67068db0da2" providerId="ADAL" clId="{D234C1F3-CD28-49F8-96F4-6C8E324FA27B}" dt="2021-04-21T16:44:44.087" v="317" actId="2696"/>
          <pc:sldLayoutMkLst>
            <pc:docMk/>
            <pc:sldMasterMk cId="2831793803" sldId="2147483648"/>
            <pc:sldLayoutMk cId="3461525593" sldId="2147483746"/>
          </pc:sldLayoutMkLst>
          <pc:spChg chg="del">
            <ac:chgData name="Pim Volkert" userId="6428695b-d0fa-4258-a1ad-a67068db0da2" providerId="ADAL" clId="{D234C1F3-CD28-49F8-96F4-6C8E324FA27B}" dt="2021-04-21T08:19:01.108" v="124" actId="478"/>
            <ac:spMkLst>
              <pc:docMk/>
              <pc:sldMasterMk cId="2831793803" sldId="2147483648"/>
              <pc:sldLayoutMk cId="3461525593" sldId="2147483746"/>
              <ac:spMk id="7" creationId="{00000000-0000-0000-0000-000000000000}"/>
            </ac:spMkLst>
          </pc:spChg>
          <pc:grpChg chg="del">
            <ac:chgData name="Pim Volkert" userId="6428695b-d0fa-4258-a1ad-a67068db0da2" providerId="ADAL" clId="{D234C1F3-CD28-49F8-96F4-6C8E324FA27B}" dt="2021-04-21T08:17:37.926" v="114" actId="478"/>
            <ac:grpSpMkLst>
              <pc:docMk/>
              <pc:sldMasterMk cId="2831793803" sldId="2147483648"/>
              <pc:sldLayoutMk cId="3461525593" sldId="2147483746"/>
              <ac:grpSpMk id="146" creationId="{01B1D745-0DD6-407D-A4E2-1210BE42760A}"/>
            </ac:grpSpMkLst>
          </pc:grpChg>
          <pc:grpChg chg="del">
            <ac:chgData name="Pim Volkert" userId="6428695b-d0fa-4258-a1ad-a67068db0da2" providerId="ADAL" clId="{D234C1F3-CD28-49F8-96F4-6C8E324FA27B}" dt="2021-04-21T08:17:41.302" v="115" actId="478"/>
            <ac:grpSpMkLst>
              <pc:docMk/>
              <pc:sldMasterMk cId="2831793803" sldId="2147483648"/>
              <pc:sldLayoutMk cId="3461525593" sldId="2147483746"/>
              <ac:grpSpMk id="216" creationId="{8B19D2B2-39A8-42FD-939B-C323F2019E17}"/>
            </ac:grpSpMkLst>
          </pc:grpChg>
          <pc:grpChg chg="del">
            <ac:chgData name="Pim Volkert" userId="6428695b-d0fa-4258-a1ad-a67068db0da2" providerId="ADAL" clId="{D234C1F3-CD28-49F8-96F4-6C8E324FA27B}" dt="2021-04-21T08:17:45.005" v="116" actId="478"/>
            <ac:grpSpMkLst>
              <pc:docMk/>
              <pc:sldMasterMk cId="2831793803" sldId="2147483648"/>
              <pc:sldLayoutMk cId="3461525593" sldId="2147483746"/>
              <ac:grpSpMk id="262" creationId="{4DCB21E1-1DED-4FB9-9ED3-55AE4F583E3C}"/>
            </ac:grpSpMkLst>
          </pc:grpChg>
          <pc:cxnChg chg="mod">
            <ac:chgData name="Pim Volkert" userId="6428695b-d0fa-4258-a1ad-a67068db0da2" providerId="ADAL" clId="{D234C1F3-CD28-49F8-96F4-6C8E324FA27B}" dt="2021-04-21T08:17:41.302" v="115" actId="478"/>
            <ac:cxnSpMkLst>
              <pc:docMk/>
              <pc:sldMasterMk cId="2831793803" sldId="2147483648"/>
              <pc:sldLayoutMk cId="3461525593" sldId="2147483746"/>
              <ac:cxnSpMk id="395" creationId="{B0820708-F839-477D-BC57-7363917C549C}"/>
            </ac:cxnSpMkLst>
          </pc:cxnChg>
        </pc:sldLayoutChg>
        <pc:sldLayoutChg chg="del modTransition">
          <pc:chgData name="Pim Volkert" userId="6428695b-d0fa-4258-a1ad-a67068db0da2" providerId="ADAL" clId="{D234C1F3-CD28-49F8-96F4-6C8E324FA27B}" dt="2021-04-21T16:44:56.437" v="330" actId="2696"/>
          <pc:sldLayoutMkLst>
            <pc:docMk/>
            <pc:sldMasterMk cId="2831793803" sldId="2147483648"/>
            <pc:sldLayoutMk cId="3324358328" sldId="2147483748"/>
          </pc:sldLayoutMkLst>
        </pc:sldLayoutChg>
        <pc:sldLayoutChg chg="addSp delSp modSp del mod modTransition">
          <pc:chgData name="Pim Volkert" userId="6428695b-d0fa-4258-a1ad-a67068db0da2" providerId="ADAL" clId="{D234C1F3-CD28-49F8-96F4-6C8E324FA27B}" dt="2021-04-21T16:44:45.282" v="319" actId="2696"/>
          <pc:sldLayoutMkLst>
            <pc:docMk/>
            <pc:sldMasterMk cId="2831793803" sldId="2147483648"/>
            <pc:sldLayoutMk cId="504925519" sldId="2147483749"/>
          </pc:sldLayoutMkLst>
          <pc:spChg chg="del">
            <ac:chgData name="Pim Volkert" userId="6428695b-d0fa-4258-a1ad-a67068db0da2" providerId="ADAL" clId="{D234C1F3-CD28-49F8-96F4-6C8E324FA27B}" dt="2021-04-21T08:19:27.921" v="130" actId="478"/>
            <ac:spMkLst>
              <pc:docMk/>
              <pc:sldMasterMk cId="2831793803" sldId="2147483648"/>
              <pc:sldLayoutMk cId="504925519" sldId="2147483749"/>
              <ac:spMk id="7" creationId="{00000000-0000-0000-0000-000000000000}"/>
            </ac:spMkLst>
          </pc:spChg>
          <pc:grpChg chg="add del">
            <ac:chgData name="Pim Volkert" userId="6428695b-d0fa-4258-a1ad-a67068db0da2" providerId="ADAL" clId="{D234C1F3-CD28-49F8-96F4-6C8E324FA27B}" dt="2021-04-21T08:19:30.025" v="131" actId="478"/>
            <ac:grpSpMkLst>
              <pc:docMk/>
              <pc:sldMasterMk cId="2831793803" sldId="2147483648"/>
              <pc:sldLayoutMk cId="504925519" sldId="2147483749"/>
              <ac:grpSpMk id="98" creationId="{B436ECF4-869E-4842-AB9F-E02283588036}"/>
            </ac:grpSpMkLst>
          </pc:grpChg>
          <pc:cxnChg chg="mod">
            <ac:chgData name="Pim Volkert" userId="6428695b-d0fa-4258-a1ad-a67068db0da2" providerId="ADAL" clId="{D234C1F3-CD28-49F8-96F4-6C8E324FA27B}" dt="2021-04-21T08:19:30.025" v="131" actId="478"/>
            <ac:cxnSpMkLst>
              <pc:docMk/>
              <pc:sldMasterMk cId="2831793803" sldId="2147483648"/>
              <pc:sldLayoutMk cId="504925519" sldId="2147483749"/>
              <ac:cxnSpMk id="165" creationId="{0FA0D6A0-9C45-4E33-9094-7406C5BFF040}"/>
            </ac:cxnSpMkLst>
          </pc:cxnChg>
        </pc:sldLayoutChg>
        <pc:sldLayoutChg chg="del modTransition">
          <pc:chgData name="Pim Volkert" userId="6428695b-d0fa-4258-a1ad-a67068db0da2" providerId="ADAL" clId="{D234C1F3-CD28-49F8-96F4-6C8E324FA27B}" dt="2021-04-21T16:44:49.749" v="325" actId="2696"/>
          <pc:sldLayoutMkLst>
            <pc:docMk/>
            <pc:sldMasterMk cId="2831793803" sldId="2147483648"/>
            <pc:sldLayoutMk cId="1781774831" sldId="2147483750"/>
          </pc:sldLayoutMkLst>
        </pc:sldLayoutChg>
        <pc:sldLayoutChg chg="delSp mod modTransition">
          <pc:chgData name="Pim Volkert" userId="6428695b-d0fa-4258-a1ad-a67068db0da2" providerId="ADAL" clId="{D234C1F3-CD28-49F8-96F4-6C8E324FA27B}" dt="2021-04-21T10:12:40.733" v="212"/>
          <pc:sldLayoutMkLst>
            <pc:docMk/>
            <pc:sldMasterMk cId="2831793803" sldId="2147483648"/>
            <pc:sldLayoutMk cId="3726353561" sldId="2147483751"/>
          </pc:sldLayoutMkLst>
          <pc:spChg chg="del">
            <ac:chgData name="Pim Volkert" userId="6428695b-d0fa-4258-a1ad-a67068db0da2" providerId="ADAL" clId="{D234C1F3-CD28-49F8-96F4-6C8E324FA27B}" dt="2021-04-21T08:20:18.046" v="142" actId="478"/>
            <ac:spMkLst>
              <pc:docMk/>
              <pc:sldMasterMk cId="2831793803" sldId="2147483648"/>
              <pc:sldLayoutMk cId="3726353561" sldId="2147483751"/>
              <ac:spMk id="7" creationId="{00000000-0000-0000-0000-000000000000}"/>
            </ac:spMkLst>
          </pc:spChg>
          <pc:grpChg chg="del">
            <ac:chgData name="Pim Volkert" userId="6428695b-d0fa-4258-a1ad-a67068db0da2" providerId="ADAL" clId="{D234C1F3-CD28-49F8-96F4-6C8E324FA27B}" dt="2021-04-21T08:20:15.340" v="141" actId="478"/>
            <ac:grpSpMkLst>
              <pc:docMk/>
              <pc:sldMasterMk cId="2831793803" sldId="2147483648"/>
              <pc:sldLayoutMk cId="3726353561" sldId="2147483751"/>
              <ac:grpSpMk id="87" creationId="{B35AC66A-2CE7-4069-B1BD-A3E2995B6921}"/>
            </ac:grpSpMkLst>
          </pc:grpChg>
        </pc:sldLayoutChg>
      </pc:sldMasterChg>
    </pc:docChg>
  </pc:docChgLst>
  <pc:docChgLst>
    <pc:chgData name="Martine" userId="3f49bbc7-e1b9-4757-9f7f-d2d2a2d09cb1" providerId="ADAL" clId="{B8325FD0-0705-415B-8FF2-CF1BDCDC712D}"/>
    <pc:docChg chg="undo custSel addSld delSld modSld">
      <pc:chgData name="Martine" userId="3f49bbc7-e1b9-4757-9f7f-d2d2a2d09cb1" providerId="ADAL" clId="{B8325FD0-0705-415B-8FF2-CF1BDCDC712D}" dt="2021-04-22T08:45:22.937" v="267" actId="207"/>
      <pc:docMkLst>
        <pc:docMk/>
      </pc:docMkLst>
      <pc:sldChg chg="del">
        <pc:chgData name="Martine" userId="3f49bbc7-e1b9-4757-9f7f-d2d2a2d09cb1" providerId="ADAL" clId="{B8325FD0-0705-415B-8FF2-CF1BDCDC712D}" dt="2021-04-09T06:56:31.998" v="0" actId="47"/>
        <pc:sldMkLst>
          <pc:docMk/>
          <pc:sldMk cId="1733888887" sldId="355"/>
        </pc:sldMkLst>
      </pc:sldChg>
      <pc:sldChg chg="modSp mod">
        <pc:chgData name="Martine" userId="3f49bbc7-e1b9-4757-9f7f-d2d2a2d09cb1" providerId="ADAL" clId="{B8325FD0-0705-415B-8FF2-CF1BDCDC712D}" dt="2021-04-09T06:59:20.701" v="2" actId="108"/>
        <pc:sldMkLst>
          <pc:docMk/>
          <pc:sldMk cId="1748513781" sldId="365"/>
        </pc:sldMkLst>
        <pc:spChg chg="mod">
          <ac:chgData name="Martine" userId="3f49bbc7-e1b9-4757-9f7f-d2d2a2d09cb1" providerId="ADAL" clId="{B8325FD0-0705-415B-8FF2-CF1BDCDC712D}" dt="2021-04-09T06:59:20.701" v="2" actId="108"/>
          <ac:spMkLst>
            <pc:docMk/>
            <pc:sldMk cId="1748513781" sldId="365"/>
            <ac:spMk id="58" creationId="{9A2D2A16-7778-4EF8-B7CF-3E09720812D2}"/>
          </ac:spMkLst>
        </pc:spChg>
        <pc:spChg chg="mod">
          <ac:chgData name="Martine" userId="3f49bbc7-e1b9-4757-9f7f-d2d2a2d09cb1" providerId="ADAL" clId="{B8325FD0-0705-415B-8FF2-CF1BDCDC712D}" dt="2021-04-09T06:59:20.701" v="2" actId="108"/>
          <ac:spMkLst>
            <pc:docMk/>
            <pc:sldMk cId="1748513781" sldId="365"/>
            <ac:spMk id="59" creationId="{141435D2-D639-4FCE-9D38-CE69E2FE2EFA}"/>
          </ac:spMkLst>
        </pc:spChg>
      </pc:sldChg>
      <pc:sldChg chg="delSp mod">
        <pc:chgData name="Martine" userId="3f49bbc7-e1b9-4757-9f7f-d2d2a2d09cb1" providerId="ADAL" clId="{B8325FD0-0705-415B-8FF2-CF1BDCDC712D}" dt="2021-04-22T08:36:01.276" v="77" actId="478"/>
        <pc:sldMkLst>
          <pc:docMk/>
          <pc:sldMk cId="2098585722" sldId="371"/>
        </pc:sldMkLst>
        <pc:spChg chg="del">
          <ac:chgData name="Martine" userId="3f49bbc7-e1b9-4757-9f7f-d2d2a2d09cb1" providerId="ADAL" clId="{B8325FD0-0705-415B-8FF2-CF1BDCDC712D}" dt="2021-04-22T08:36:01.276" v="77" actId="478"/>
          <ac:spMkLst>
            <pc:docMk/>
            <pc:sldMk cId="2098585722" sldId="371"/>
            <ac:spMk id="11" creationId="{DF0838AC-F5D1-473F-B7DD-7E6F4A0E1E8B}"/>
          </ac:spMkLst>
        </pc:spChg>
      </pc:sldChg>
      <pc:sldChg chg="modSp mod">
        <pc:chgData name="Martine" userId="3f49bbc7-e1b9-4757-9f7f-d2d2a2d09cb1" providerId="ADAL" clId="{B8325FD0-0705-415B-8FF2-CF1BDCDC712D}" dt="2021-04-22T06:30:37.979" v="74" actId="20577"/>
        <pc:sldMkLst>
          <pc:docMk/>
          <pc:sldMk cId="3125455024" sldId="376"/>
        </pc:sldMkLst>
        <pc:spChg chg="mod">
          <ac:chgData name="Martine" userId="3f49bbc7-e1b9-4757-9f7f-d2d2a2d09cb1" providerId="ADAL" clId="{B8325FD0-0705-415B-8FF2-CF1BDCDC712D}" dt="2021-04-22T06:30:32.735" v="66" actId="20577"/>
          <ac:spMkLst>
            <pc:docMk/>
            <pc:sldMk cId="3125455024" sldId="376"/>
            <ac:spMk id="62" creationId="{37B6CCF7-A534-4E0C-8211-C8DB003DE039}"/>
          </ac:spMkLst>
        </pc:spChg>
        <pc:spChg chg="mod">
          <ac:chgData name="Martine" userId="3f49bbc7-e1b9-4757-9f7f-d2d2a2d09cb1" providerId="ADAL" clId="{B8325FD0-0705-415B-8FF2-CF1BDCDC712D}" dt="2021-04-22T06:30:24.448" v="48" actId="6549"/>
          <ac:spMkLst>
            <pc:docMk/>
            <pc:sldMk cId="3125455024" sldId="376"/>
            <ac:spMk id="63" creationId="{4D8C20CA-84D3-405C-8C8C-BB43E11A8C7C}"/>
          </ac:spMkLst>
        </pc:spChg>
        <pc:spChg chg="mod">
          <ac:chgData name="Martine" userId="3f49bbc7-e1b9-4757-9f7f-d2d2a2d09cb1" providerId="ADAL" clId="{B8325FD0-0705-415B-8FF2-CF1BDCDC712D}" dt="2021-04-22T06:30:37.979" v="74" actId="20577"/>
          <ac:spMkLst>
            <pc:docMk/>
            <pc:sldMk cId="3125455024" sldId="376"/>
            <ac:spMk id="64" creationId="{95353AE3-B43C-4FB1-BE51-B44542A07736}"/>
          </ac:spMkLst>
        </pc:spChg>
        <pc:spChg chg="mod">
          <ac:chgData name="Martine" userId="3f49bbc7-e1b9-4757-9f7f-d2d2a2d09cb1" providerId="ADAL" clId="{B8325FD0-0705-415B-8FF2-CF1BDCDC712D}" dt="2021-04-22T06:29:58.187" v="10" actId="20577"/>
          <ac:spMkLst>
            <pc:docMk/>
            <pc:sldMk cId="3125455024" sldId="376"/>
            <ac:spMk id="65" creationId="{A0A49DB5-A36D-401E-ABA0-4940D8C4D550}"/>
          </ac:spMkLst>
        </pc:spChg>
      </pc:sldChg>
      <pc:sldChg chg="delSp mod delCm">
        <pc:chgData name="Martine" userId="3f49bbc7-e1b9-4757-9f7f-d2d2a2d09cb1" providerId="ADAL" clId="{B8325FD0-0705-415B-8FF2-CF1BDCDC712D}" dt="2021-04-22T08:35:40.391" v="76" actId="1592"/>
        <pc:sldMkLst>
          <pc:docMk/>
          <pc:sldMk cId="237217876" sldId="379"/>
        </pc:sldMkLst>
        <pc:spChg chg="del">
          <ac:chgData name="Martine" userId="3f49bbc7-e1b9-4757-9f7f-d2d2a2d09cb1" providerId="ADAL" clId="{B8325FD0-0705-415B-8FF2-CF1BDCDC712D}" dt="2021-04-22T08:35:32.575" v="75" actId="478"/>
          <ac:spMkLst>
            <pc:docMk/>
            <pc:sldMk cId="237217876" sldId="379"/>
            <ac:spMk id="46" creationId="{22C63CB7-C8F9-4500-8A58-198891649459}"/>
          </ac:spMkLst>
        </pc:spChg>
      </pc:sldChg>
      <pc:sldChg chg="addSp modSp new mod">
        <pc:chgData name="Martine" userId="3f49bbc7-e1b9-4757-9f7f-d2d2a2d09cb1" providerId="ADAL" clId="{B8325FD0-0705-415B-8FF2-CF1BDCDC712D}" dt="2021-04-22T08:45:22.937" v="267" actId="207"/>
        <pc:sldMkLst>
          <pc:docMk/>
          <pc:sldMk cId="1692789436" sldId="380"/>
        </pc:sldMkLst>
        <pc:spChg chg="mod">
          <ac:chgData name="Martine" userId="3f49bbc7-e1b9-4757-9f7f-d2d2a2d09cb1" providerId="ADAL" clId="{B8325FD0-0705-415B-8FF2-CF1BDCDC712D}" dt="2021-04-22T08:45:22.937" v="267" actId="207"/>
          <ac:spMkLst>
            <pc:docMk/>
            <pc:sldMk cId="1692789436" sldId="380"/>
            <ac:spMk id="2" creationId="{FA6804C3-E407-4508-B9C5-B47B1343F244}"/>
          </ac:spMkLst>
        </pc:spChg>
        <pc:spChg chg="mod">
          <ac:chgData name="Martine" userId="3f49bbc7-e1b9-4757-9f7f-d2d2a2d09cb1" providerId="ADAL" clId="{B8325FD0-0705-415B-8FF2-CF1BDCDC712D}" dt="2021-04-22T08:40:46.902" v="114" actId="20577"/>
          <ac:spMkLst>
            <pc:docMk/>
            <pc:sldMk cId="1692789436" sldId="380"/>
            <ac:spMk id="3" creationId="{6706C7AC-FBA7-4244-A961-5857B9C03B60}"/>
          </ac:spMkLst>
        </pc:spChg>
        <pc:picChg chg="add mod">
          <ac:chgData name="Martine" userId="3f49bbc7-e1b9-4757-9f7f-d2d2a2d09cb1" providerId="ADAL" clId="{B8325FD0-0705-415B-8FF2-CF1BDCDC712D}" dt="2021-04-22T08:44:20.175" v="214" actId="1076"/>
          <ac:picMkLst>
            <pc:docMk/>
            <pc:sldMk cId="1692789436" sldId="380"/>
            <ac:picMk id="1026" creationId="{B990A936-0FB0-4A0F-943E-6C6B9AB6691C}"/>
          </ac:picMkLst>
        </pc:picChg>
      </pc:sldChg>
      <pc:sldMasterChg chg="delSldLayout">
        <pc:chgData name="Martine" userId="3f49bbc7-e1b9-4757-9f7f-d2d2a2d09cb1" providerId="ADAL" clId="{B8325FD0-0705-415B-8FF2-CF1BDCDC712D}" dt="2021-04-09T06:56:31.998" v="0" actId="47"/>
        <pc:sldMasterMkLst>
          <pc:docMk/>
          <pc:sldMasterMk cId="2831793803" sldId="2147483648"/>
        </pc:sldMasterMkLst>
        <pc:sldLayoutChg chg="del">
          <pc:chgData name="Martine" userId="3f49bbc7-e1b9-4757-9f7f-d2d2a2d09cb1" providerId="ADAL" clId="{B8325FD0-0705-415B-8FF2-CF1BDCDC712D}" dt="2021-04-09T06:56:31.998" v="0" actId="47"/>
          <pc:sldLayoutMkLst>
            <pc:docMk/>
            <pc:sldMasterMk cId="2831793803" sldId="2147483648"/>
            <pc:sldLayoutMk cId="1313286217" sldId="214748375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>
            <a:extLst>
              <a:ext uri="{FF2B5EF4-FFF2-40B4-BE49-F238E27FC236}">
                <a16:creationId xmlns:a16="http://schemas.microsoft.com/office/drawing/2014/main" id="{790FD16C-8895-420F-A8EA-49A46C0B976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3700728C-ECC4-4B3A-8BFF-86F26773B07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FEACA9-F0E6-4B7E-B44F-E42487D7D50E}" type="datetimeFigureOut">
              <a:rPr lang="en-US" smtClean="0"/>
              <a:t>5/18/2021</a:t>
            </a:fld>
            <a:endParaRPr lang="en-US" dirty="0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2BF263F-937E-45F8-8B87-C3897AF9CC6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FAC4AB41-049A-45F6-8400-96B8E558F0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719E2-4BAC-4A20-AFDE-2A2DE3B6FB6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2397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7E9904-312C-4E6F-8F31-48A38C65A6EC}" type="datetimeFigureOut">
              <a:rPr lang="nl-NL" smtClean="0"/>
              <a:t>12-5-2021</a:t>
            </a:fld>
            <a:endParaRPr lang="nl-NL" dirty="0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88A791-D8E8-4C23-A528-EAEB42DC40E7}" type="slidenum">
              <a:rPr lang="nl-NL" smtClean="0"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39037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ijdelijke aanduiding voor afbeelding 258">
            <a:extLst>
              <a:ext uri="{FF2B5EF4-FFF2-40B4-BE49-F238E27FC236}">
                <a16:creationId xmlns:a16="http://schemas.microsoft.com/office/drawing/2014/main" id="{F98006CE-3ED4-4716-9276-70CE79695B7D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" y="331290"/>
            <a:ext cx="4639238" cy="617858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bIns="1620000" anchor="ctr">
            <a:noAutofit/>
          </a:bodyPr>
          <a:lstStyle>
            <a:lvl1pPr marL="0" indent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150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nl-NL" dirty="0"/>
              <a:t>Klik op het onderstaand icoon </a:t>
            </a:r>
            <a:br>
              <a:rPr lang="nl-NL" dirty="0"/>
            </a:br>
            <a:r>
              <a:rPr lang="nl-NL" dirty="0"/>
              <a:t>om een foto in te voegen.</a:t>
            </a:r>
            <a:br>
              <a:rPr lang="nl-NL" dirty="0"/>
            </a:br>
            <a:br>
              <a:rPr lang="nl-NL" dirty="0"/>
            </a:br>
            <a:r>
              <a:rPr lang="nl-NL" dirty="0"/>
              <a:t>Meer hulp nodig? </a:t>
            </a:r>
            <a:br>
              <a:rPr lang="nl-NL" dirty="0"/>
            </a:br>
            <a:r>
              <a:rPr lang="nl-NL" dirty="0"/>
              <a:t>Aan de zijkanten van de dia's zijn instructies </a:t>
            </a:r>
            <a:br>
              <a:rPr lang="nl-NL" dirty="0"/>
            </a:br>
            <a:r>
              <a:rPr lang="nl-NL" dirty="0"/>
              <a:t>geplaatst voor verdere informatie.</a:t>
            </a:r>
          </a:p>
        </p:txBody>
      </p:sp>
      <p:sp>
        <p:nvSpPr>
          <p:cNvPr id="398" name="Tijdelijke aanduiding voor verticale tekst 2">
            <a:extLst>
              <a:ext uri="{FF2B5EF4-FFF2-40B4-BE49-F238E27FC236}">
                <a16:creationId xmlns:a16="http://schemas.microsoft.com/office/drawing/2014/main" id="{A66889C6-F427-4E5E-919E-A75515DD6376}"/>
              </a:ext>
            </a:extLst>
          </p:cNvPr>
          <p:cNvSpPr>
            <a:spLocks noGrp="1"/>
          </p:cNvSpPr>
          <p:nvPr>
            <p:ph type="body" orient="vert" idx="16" hasCustomPrompt="1"/>
          </p:nvPr>
        </p:nvSpPr>
        <p:spPr>
          <a:xfrm>
            <a:off x="-14372" y="332507"/>
            <a:ext cx="619643" cy="6180628"/>
          </a:xfrm>
          <a:solidFill>
            <a:srgbClr val="E16E22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250" name="Titel 7">
            <a:extLst>
              <a:ext uri="{FF2B5EF4-FFF2-40B4-BE49-F238E27FC236}">
                <a16:creationId xmlns:a16="http://schemas.microsoft.com/office/drawing/2014/main" id="{E19C4416-C540-4361-BC2F-38F33A2CCD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23169" y="904138"/>
            <a:ext cx="6382364" cy="1807219"/>
          </a:xfrm>
        </p:spPr>
        <p:txBody>
          <a:bodyPr anchor="ctr"/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nl-NL" dirty="0"/>
              <a:t>Titel van de presentatie</a:t>
            </a:r>
            <a:br>
              <a:rPr lang="nl-NL" dirty="0"/>
            </a:br>
            <a:r>
              <a:rPr lang="nl-NL" dirty="0"/>
              <a:t>max. 3 regels</a:t>
            </a:r>
          </a:p>
        </p:txBody>
      </p:sp>
      <p:sp>
        <p:nvSpPr>
          <p:cNvPr id="251" name="Tijdelijke aanduiding voor verticale tekst 2">
            <a:extLst>
              <a:ext uri="{FF2B5EF4-FFF2-40B4-BE49-F238E27FC236}">
                <a16:creationId xmlns:a16="http://schemas.microsoft.com/office/drawing/2014/main" id="{8F8B50AB-B582-4E29-85F7-81AF8B3BD00E}"/>
              </a:ext>
            </a:extLst>
          </p:cNvPr>
          <p:cNvSpPr>
            <a:spLocks noGrp="1"/>
          </p:cNvSpPr>
          <p:nvPr>
            <p:ph type="body" orient="vert" idx="1" hasCustomPrompt="1"/>
          </p:nvPr>
        </p:nvSpPr>
        <p:spPr>
          <a:xfrm>
            <a:off x="5244487" y="3290558"/>
            <a:ext cx="6361046" cy="307852"/>
          </a:xfrm>
        </p:spPr>
        <p:txBody>
          <a:bodyPr vert="horz" lIns="0" tIns="0" rIns="0" bIns="0"/>
          <a:lstStyle>
            <a:lvl1pPr>
              <a:buNone/>
              <a:defRPr sz="1800">
                <a:solidFill>
                  <a:srgbClr val="3C3A34"/>
                </a:solidFill>
                <a:latin typeface="+mn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Naam spreker</a:t>
            </a:r>
          </a:p>
        </p:txBody>
      </p:sp>
      <p:sp>
        <p:nvSpPr>
          <p:cNvPr id="252" name="Tijdelijke aanduiding voor verticale tekst 2">
            <a:extLst>
              <a:ext uri="{FF2B5EF4-FFF2-40B4-BE49-F238E27FC236}">
                <a16:creationId xmlns:a16="http://schemas.microsoft.com/office/drawing/2014/main" id="{3565BDB3-0DE7-468E-A623-A904BA625AF2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5244487" y="3624863"/>
            <a:ext cx="6361046" cy="307852"/>
          </a:xfrm>
        </p:spPr>
        <p:txBody>
          <a:bodyPr vert="horz" lIns="0" tIns="0" rIns="0" bIns="0"/>
          <a:lstStyle>
            <a:lvl1pPr>
              <a:buNone/>
              <a:defRPr sz="1800">
                <a:solidFill>
                  <a:srgbClr val="3C3A34"/>
                </a:solidFill>
                <a:latin typeface="+mn-lt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Functie</a:t>
            </a:r>
          </a:p>
        </p:txBody>
      </p:sp>
      <p:sp>
        <p:nvSpPr>
          <p:cNvPr id="148" name="Tijdelijke aanduiding voor verticale tekst 2">
            <a:extLst>
              <a:ext uri="{FF2B5EF4-FFF2-40B4-BE49-F238E27FC236}">
                <a16:creationId xmlns:a16="http://schemas.microsoft.com/office/drawing/2014/main" id="{05A6068A-EEB0-48D3-B7EF-7469BD576ACB}"/>
              </a:ext>
            </a:extLst>
          </p:cNvPr>
          <p:cNvSpPr>
            <a:spLocks noGrp="1"/>
          </p:cNvSpPr>
          <p:nvPr>
            <p:ph type="body" orient="vert" idx="20" hasCustomPrompt="1"/>
          </p:nvPr>
        </p:nvSpPr>
        <p:spPr>
          <a:xfrm>
            <a:off x="8019273" y="5851722"/>
            <a:ext cx="3596331" cy="679820"/>
          </a:xfrm>
          <a:blipFill>
            <a:blip r:embed="rId2"/>
            <a:srcRect/>
            <a:stretch>
              <a:fillRect t="-7917" b="-6673"/>
            </a:stretch>
          </a:blip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42" name="Tijdelijke aanduiding voor verticale tekst 2">
            <a:extLst>
              <a:ext uri="{FF2B5EF4-FFF2-40B4-BE49-F238E27FC236}">
                <a16:creationId xmlns:a16="http://schemas.microsoft.com/office/drawing/2014/main" id="{CC9D9A1A-9991-4221-AE18-941A6C91538D}"/>
              </a:ext>
            </a:extLst>
          </p:cNvPr>
          <p:cNvSpPr>
            <a:spLocks noGrp="1"/>
          </p:cNvSpPr>
          <p:nvPr>
            <p:ph type="body" orient="vert" idx="15" hasCustomPrompt="1"/>
          </p:nvPr>
        </p:nvSpPr>
        <p:spPr>
          <a:xfrm>
            <a:off x="605261" y="332508"/>
            <a:ext cx="427975" cy="6180627"/>
          </a:xfrm>
          <a:solidFill>
            <a:schemeClr val="accent1">
              <a:alpha val="60000"/>
            </a:schemeClr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47" name="Tijdelijke aanduiding voor verticale tekst 2">
            <a:extLst>
              <a:ext uri="{FF2B5EF4-FFF2-40B4-BE49-F238E27FC236}">
                <a16:creationId xmlns:a16="http://schemas.microsoft.com/office/drawing/2014/main" id="{794FBB73-38BA-4ACF-B433-D6AB7AA1ADC9}"/>
              </a:ext>
            </a:extLst>
          </p:cNvPr>
          <p:cNvSpPr>
            <a:spLocks noGrp="1"/>
          </p:cNvSpPr>
          <p:nvPr>
            <p:ph type="body" orient="vert" idx="70" hasCustomPrompt="1"/>
          </p:nvPr>
        </p:nvSpPr>
        <p:spPr>
          <a:xfrm>
            <a:off x="5246127" y="6400080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53" name="Tijdelijke aanduiding voor verticale tekst 2">
            <a:extLst>
              <a:ext uri="{FF2B5EF4-FFF2-40B4-BE49-F238E27FC236}">
                <a16:creationId xmlns:a16="http://schemas.microsoft.com/office/drawing/2014/main" id="{9F051A4C-3F94-4A3B-BF57-4EB5B428A60B}"/>
              </a:ext>
            </a:extLst>
          </p:cNvPr>
          <p:cNvSpPr>
            <a:spLocks noGrp="1"/>
          </p:cNvSpPr>
          <p:nvPr>
            <p:ph type="body" orient="vert" idx="71" hasCustomPrompt="1"/>
          </p:nvPr>
        </p:nvSpPr>
        <p:spPr>
          <a:xfrm>
            <a:off x="6029898" y="6400080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54" name="Tijdelijke aanduiding voor datum 3">
            <a:extLst>
              <a:ext uri="{FF2B5EF4-FFF2-40B4-BE49-F238E27FC236}">
                <a16:creationId xmlns:a16="http://schemas.microsoft.com/office/drawing/2014/main" id="{A56060FA-08BC-4117-B178-7684ABD5DE8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255491" y="6382596"/>
            <a:ext cx="780581" cy="169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fld id="{2273862F-E253-4164-8D67-F0DA14042993}" type="datetime1">
              <a:rPr lang="nl-NL" smtClean="0"/>
              <a:t>12-5-2021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332323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9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9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5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5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250" fill="hold"/>
                                        <p:tgtEl>
                                          <p:spTgt spid="14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250" fill="hold"/>
                                        <p:tgtEl>
                                          <p:spTgt spid="14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25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250" fill="hold"/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7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" grpId="0" build="p" animBg="1"/>
      <p:bldP spid="398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750" fill="hold"/>
                        <p:tgtEl>
                          <p:spTgt spid="39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750" fill="hold"/>
                        <p:tgtEl>
                          <p:spTgt spid="39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50" grpId="0"/>
      <p:bldP spid="251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2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1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48" grpId="0" animBg="1">
        <p:tmplLst>
          <p:tmpl>
            <p:tnLst>
              <p:par>
                <p:cTn presetID="2" presetClass="entr" presetSubtype="2" decel="10000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750" fill="hold"/>
                        <p:tgtEl>
                          <p:spTgt spid="1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750" fill="hold"/>
                        <p:tgtEl>
                          <p:spTgt spid="1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2" grpId="0" uiExpand="1" build="p" animBg="1">
        <p:tmplLst>
          <p:tmpl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1">
            <p:tnLst>
              <p:par>
                <p:cTn presetID="2" presetClass="entr" presetSubtype="8" decel="10000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1250" fill="hold"/>
                        <p:tgtEl>
                          <p:spTgt spid="142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0-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1250" fill="hold"/>
                        <p:tgtEl>
                          <p:spTgt spid="142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47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4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3" grpId="0" build="p" animBg="1">
        <p:tmplLst>
          <p:tmpl>
            <p:tnLst>
              <p:par>
                <p:cTn presetID="10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"/>
                        </p:tgtEl>
                      </p:cBhvr>
                    </p:animEffect>
                  </p:childTnLst>
                </p:cTn>
              </p:par>
            </p:tnLst>
          </p:tmpl>
          <p:tmpl lvl="1">
            <p:tnLst>
              <p:par>
                <p:cTn presetID="10" presetClass="entr" presetSubtype="0" fill="hold" nodeType="withEffect">
                  <p:stCondLst>
                    <p:cond delay="17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54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erticale tekst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horz" lIns="0" tIns="0" rIns="0" bIns="0"/>
          <a:lstStyle>
            <a:lvl1pPr>
              <a:defRPr>
                <a:solidFill>
                  <a:srgbClr val="3C3A34"/>
                </a:solidFill>
              </a:defRPr>
            </a:lvl1pPr>
            <a:lvl2pPr>
              <a:defRPr>
                <a:solidFill>
                  <a:srgbClr val="3C3A34"/>
                </a:solidFill>
              </a:defRPr>
            </a:lvl2pPr>
            <a:lvl3pPr>
              <a:defRPr>
                <a:solidFill>
                  <a:srgbClr val="3C3A34"/>
                </a:solidFill>
              </a:defRPr>
            </a:lvl3pPr>
            <a:lvl4pPr>
              <a:defRPr>
                <a:solidFill>
                  <a:srgbClr val="3C3A34"/>
                </a:solidFill>
              </a:defRPr>
            </a:lvl4pPr>
            <a:lvl5pPr>
              <a:defRPr>
                <a:solidFill>
                  <a:srgbClr val="3C3A34"/>
                </a:solidFill>
              </a:defRPr>
            </a:lvl5pPr>
            <a:lvl6pPr>
              <a:defRPr>
                <a:solidFill>
                  <a:srgbClr val="3C3A34"/>
                </a:solidFill>
              </a:defRPr>
            </a:lvl6pPr>
            <a:lvl7pPr>
              <a:defRPr>
                <a:solidFill>
                  <a:srgbClr val="3C3A34"/>
                </a:solidFill>
              </a:defRPr>
            </a:lvl7pPr>
            <a:lvl8pPr>
              <a:defRPr>
                <a:solidFill>
                  <a:srgbClr val="3C3A34"/>
                </a:solidFill>
              </a:defRPr>
            </a:lvl8pPr>
            <a:lvl9pPr>
              <a:defRPr>
                <a:solidFill>
                  <a:srgbClr val="3C3A34"/>
                </a:solidFill>
              </a:defRPr>
            </a:lvl9pPr>
          </a:lstStyle>
          <a:p>
            <a:pPr lvl="0"/>
            <a:r>
              <a:rPr lang="nl-NL" dirty="0"/>
              <a:t>Klik hier om tekst te plaatsen.</a:t>
            </a:r>
          </a:p>
          <a:p>
            <a:pPr lvl="1"/>
            <a:r>
              <a:rPr lang="nl-NL" dirty="0"/>
              <a:t>Sub-bullets</a:t>
            </a:r>
          </a:p>
          <a:p>
            <a:pPr lvl="2"/>
            <a:r>
              <a:rPr lang="nl-NL" dirty="0"/>
              <a:t>Leestekst</a:t>
            </a:r>
          </a:p>
          <a:p>
            <a:pPr lvl="3"/>
            <a:r>
              <a:rPr lang="nl-NL" dirty="0"/>
              <a:t>Subtitel</a:t>
            </a:r>
          </a:p>
          <a:p>
            <a:pPr lvl="4"/>
            <a:r>
              <a:rPr lang="nl-NL" dirty="0"/>
              <a:t>Numerieke bullets</a:t>
            </a:r>
          </a:p>
          <a:p>
            <a:pPr lvl="5"/>
            <a:r>
              <a:rPr lang="nl-NL" dirty="0"/>
              <a:t># Abc</a:t>
            </a:r>
          </a:p>
          <a:p>
            <a:pPr lvl="6"/>
            <a:r>
              <a:rPr lang="nl-NL" dirty="0"/>
              <a:t># Bullets</a:t>
            </a:r>
          </a:p>
          <a:p>
            <a:pPr lvl="7"/>
            <a:r>
              <a:rPr lang="nl-NL" dirty="0"/>
              <a:t>Cursief</a:t>
            </a:r>
          </a:p>
          <a:p>
            <a:pPr lvl="8"/>
            <a:r>
              <a:rPr lang="nl-NL" dirty="0"/>
              <a:t>Alt. Subtitel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9A40E1E-17CC-4109-AE6C-68444BA9F5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dirty="0"/>
              <a:t>Plaats hier je titel</a:t>
            </a:r>
          </a:p>
        </p:txBody>
      </p:sp>
      <p:sp>
        <p:nvSpPr>
          <p:cNvPr id="86" name="Tijdelijke aanduiding voor verticale tekst 2">
            <a:extLst>
              <a:ext uri="{FF2B5EF4-FFF2-40B4-BE49-F238E27FC236}">
                <a16:creationId xmlns:a16="http://schemas.microsoft.com/office/drawing/2014/main" id="{E9606A88-FF19-4D37-8C27-AE88CBB31F89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10715841" y="6315204"/>
            <a:ext cx="1176375" cy="490400"/>
          </a:xfrm>
          <a:blipFill>
            <a:blip r:embed="rId2"/>
            <a:srcRect/>
            <a:stretch>
              <a:fillRect t="-6483" r="-79054" b="12643"/>
            </a:stretch>
          </a:blip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19" name="Tijdelijke aanduiding voor verticale tekst 2">
            <a:extLst>
              <a:ext uri="{FF2B5EF4-FFF2-40B4-BE49-F238E27FC236}">
                <a16:creationId xmlns:a16="http://schemas.microsoft.com/office/drawing/2014/main" id="{04F599EC-95CF-4FF1-800B-562E3EB2FD6E}"/>
              </a:ext>
            </a:extLst>
          </p:cNvPr>
          <p:cNvSpPr>
            <a:spLocks noGrp="1"/>
          </p:cNvSpPr>
          <p:nvPr>
            <p:ph type="body" orient="vert" idx="41" hasCustomPrompt="1"/>
          </p:nvPr>
        </p:nvSpPr>
        <p:spPr>
          <a:xfrm>
            <a:off x="742224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1" name="Tijdelijke aanduiding voor verticale tekst 2">
            <a:extLst>
              <a:ext uri="{FF2B5EF4-FFF2-40B4-BE49-F238E27FC236}">
                <a16:creationId xmlns:a16="http://schemas.microsoft.com/office/drawing/2014/main" id="{D279C852-A86A-4B3A-8052-46724A2F5A8E}"/>
              </a:ext>
            </a:extLst>
          </p:cNvPr>
          <p:cNvSpPr>
            <a:spLocks noGrp="1"/>
          </p:cNvSpPr>
          <p:nvPr>
            <p:ph type="body" orient="vert" idx="42" hasCustomPrompt="1"/>
          </p:nvPr>
        </p:nvSpPr>
        <p:spPr>
          <a:xfrm>
            <a:off x="1120267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2" name="Tijdelijke aanduiding voor verticale tekst 2">
            <a:extLst>
              <a:ext uri="{FF2B5EF4-FFF2-40B4-BE49-F238E27FC236}">
                <a16:creationId xmlns:a16="http://schemas.microsoft.com/office/drawing/2014/main" id="{91BF4B30-09AF-4A42-9F36-1FB82CDCFDF2}"/>
              </a:ext>
            </a:extLst>
          </p:cNvPr>
          <p:cNvSpPr>
            <a:spLocks noGrp="1"/>
          </p:cNvSpPr>
          <p:nvPr>
            <p:ph type="body" orient="vert" idx="43" hasCustomPrompt="1"/>
          </p:nvPr>
        </p:nvSpPr>
        <p:spPr>
          <a:xfrm>
            <a:off x="1904038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3" name="Tijdelijke aanduiding voor verticale tekst 2">
            <a:extLst>
              <a:ext uri="{FF2B5EF4-FFF2-40B4-BE49-F238E27FC236}">
                <a16:creationId xmlns:a16="http://schemas.microsoft.com/office/drawing/2014/main" id="{761D0AFF-0D9F-48CE-979C-B3068A9F0A22}"/>
              </a:ext>
            </a:extLst>
          </p:cNvPr>
          <p:cNvSpPr>
            <a:spLocks noGrp="1"/>
          </p:cNvSpPr>
          <p:nvPr>
            <p:ph type="body" orient="vert" idx="44" hasCustomPrompt="1"/>
          </p:nvPr>
        </p:nvSpPr>
        <p:spPr>
          <a:xfrm>
            <a:off x="3779105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4" name="Tijdelijke aanduiding voor datum 3">
            <a:extLst>
              <a:ext uri="{FF2B5EF4-FFF2-40B4-BE49-F238E27FC236}">
                <a16:creationId xmlns:a16="http://schemas.microsoft.com/office/drawing/2014/main" id="{7076A878-2E50-4503-B442-91E8DB1046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26442" y="6419540"/>
            <a:ext cx="771419" cy="169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fld id="{9096E9E3-8E85-46AF-9B4A-FB7A50692D42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125" name="Tijdelijke aanduiding voor voettekst 4">
            <a:extLst>
              <a:ext uri="{FF2B5EF4-FFF2-40B4-BE49-F238E27FC236}">
                <a16:creationId xmlns:a16="http://schemas.microsoft.com/office/drawing/2014/main" id="{6919769F-C255-4CA5-9A9B-D6FA3AABE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04036" y="6419540"/>
            <a:ext cx="1875069" cy="169500"/>
          </a:xfrm>
          <a:prstGeom prst="rect">
            <a:avLst/>
          </a:prstGeom>
        </p:spPr>
        <p:txBody>
          <a:bodyPr vert="horz" lIns="3600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126" name="Tijdelijke aanduiding voor dianummer 5">
            <a:extLst>
              <a:ext uri="{FF2B5EF4-FFF2-40B4-BE49-F238E27FC236}">
                <a16:creationId xmlns:a16="http://schemas.microsoft.com/office/drawing/2014/main" id="{8770D7E1-D47D-4FF5-BE2D-D6A4F4CCB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8400" y="6419540"/>
            <a:ext cx="365692" cy="1695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1100" b="0">
                <a:solidFill>
                  <a:srgbClr val="3C3A34"/>
                </a:solidFill>
                <a:latin typeface="+mn-lt"/>
              </a:defRPr>
            </a:lvl1pPr>
          </a:lstStyle>
          <a:p>
            <a:fld id="{B502C9A5-716F-45E6-800B-D4D02CE26F90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42616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>
        <p:tmplLst>
          <p:tmpl>
            <p:tnLst>
              <p:par>
                <p:cTn presetID="10" presetClass="entr" presetSubtype="0" fill="hold" nodeType="withEffect">
                  <p:stCondLst>
                    <p:cond delay="25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8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ijdelijke aanduiding voor verticale tekst 2">
            <a:extLst>
              <a:ext uri="{FF2B5EF4-FFF2-40B4-BE49-F238E27FC236}">
                <a16:creationId xmlns:a16="http://schemas.microsoft.com/office/drawing/2014/main" id="{E9606A88-FF19-4D37-8C27-AE88CBB31F89}"/>
              </a:ext>
            </a:extLst>
          </p:cNvPr>
          <p:cNvSpPr>
            <a:spLocks noGrp="1"/>
          </p:cNvSpPr>
          <p:nvPr>
            <p:ph type="body" orient="vert" idx="17" hasCustomPrompt="1"/>
          </p:nvPr>
        </p:nvSpPr>
        <p:spPr>
          <a:xfrm>
            <a:off x="10715841" y="6315204"/>
            <a:ext cx="1176375" cy="490400"/>
          </a:xfrm>
          <a:blipFill>
            <a:blip r:embed="rId2"/>
            <a:srcRect/>
            <a:stretch>
              <a:fillRect t="-6483" r="-79054" b="12643"/>
            </a:stretch>
          </a:blipFill>
        </p:spPr>
        <p:txBody>
          <a:bodyPr vert="horz" lIns="0" tIns="0" rIns="0" bIns="0"/>
          <a:lstStyle>
            <a:lvl1pPr>
              <a:buNone/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19" name="Tijdelijke aanduiding voor verticale tekst 2">
            <a:extLst>
              <a:ext uri="{FF2B5EF4-FFF2-40B4-BE49-F238E27FC236}">
                <a16:creationId xmlns:a16="http://schemas.microsoft.com/office/drawing/2014/main" id="{04F599EC-95CF-4FF1-800B-562E3EB2FD6E}"/>
              </a:ext>
            </a:extLst>
          </p:cNvPr>
          <p:cNvSpPr>
            <a:spLocks noGrp="1"/>
          </p:cNvSpPr>
          <p:nvPr>
            <p:ph type="body" orient="vert" idx="41" hasCustomPrompt="1"/>
          </p:nvPr>
        </p:nvSpPr>
        <p:spPr>
          <a:xfrm>
            <a:off x="742224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>
                <a:solidFill>
                  <a:srgbClr val="3C3A34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1" name="Tijdelijke aanduiding voor verticale tekst 2">
            <a:extLst>
              <a:ext uri="{FF2B5EF4-FFF2-40B4-BE49-F238E27FC236}">
                <a16:creationId xmlns:a16="http://schemas.microsoft.com/office/drawing/2014/main" id="{D279C852-A86A-4B3A-8052-46724A2F5A8E}"/>
              </a:ext>
            </a:extLst>
          </p:cNvPr>
          <p:cNvSpPr>
            <a:spLocks noGrp="1"/>
          </p:cNvSpPr>
          <p:nvPr>
            <p:ph type="body" orient="vert" idx="42" hasCustomPrompt="1"/>
          </p:nvPr>
        </p:nvSpPr>
        <p:spPr>
          <a:xfrm>
            <a:off x="1120267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>
                <a:solidFill>
                  <a:srgbClr val="3C3A34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2" name="Tijdelijke aanduiding voor verticale tekst 2">
            <a:extLst>
              <a:ext uri="{FF2B5EF4-FFF2-40B4-BE49-F238E27FC236}">
                <a16:creationId xmlns:a16="http://schemas.microsoft.com/office/drawing/2014/main" id="{91BF4B30-09AF-4A42-9F36-1FB82CDCFDF2}"/>
              </a:ext>
            </a:extLst>
          </p:cNvPr>
          <p:cNvSpPr>
            <a:spLocks noGrp="1"/>
          </p:cNvSpPr>
          <p:nvPr>
            <p:ph type="body" orient="vert" idx="43" hasCustomPrompt="1"/>
          </p:nvPr>
        </p:nvSpPr>
        <p:spPr>
          <a:xfrm>
            <a:off x="1904038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>
                <a:solidFill>
                  <a:srgbClr val="3C3A34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3" name="Tijdelijke aanduiding voor verticale tekst 2">
            <a:extLst>
              <a:ext uri="{FF2B5EF4-FFF2-40B4-BE49-F238E27FC236}">
                <a16:creationId xmlns:a16="http://schemas.microsoft.com/office/drawing/2014/main" id="{761D0AFF-0D9F-48CE-979C-B3068A9F0A22}"/>
              </a:ext>
            </a:extLst>
          </p:cNvPr>
          <p:cNvSpPr>
            <a:spLocks noGrp="1"/>
          </p:cNvSpPr>
          <p:nvPr>
            <p:ph type="body" orient="vert" idx="44" hasCustomPrompt="1"/>
          </p:nvPr>
        </p:nvSpPr>
        <p:spPr>
          <a:xfrm>
            <a:off x="3779105" y="6437024"/>
            <a:ext cx="6175" cy="134393"/>
          </a:xfrm>
          <a:solidFill>
            <a:srgbClr val="FF6E18"/>
          </a:solidFill>
        </p:spPr>
        <p:txBody>
          <a:bodyPr vert="horz" lIns="0" tIns="0" rIns="0" bIns="0"/>
          <a:lstStyle>
            <a:lvl1pPr>
              <a:buNone/>
              <a:defRPr>
                <a:solidFill>
                  <a:srgbClr val="3C3A34"/>
                </a:solidFill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nl-NL" dirty="0"/>
              <a:t> </a:t>
            </a:r>
          </a:p>
        </p:txBody>
      </p:sp>
      <p:sp>
        <p:nvSpPr>
          <p:cNvPr id="124" name="Tijdelijke aanduiding voor datum 3">
            <a:extLst>
              <a:ext uri="{FF2B5EF4-FFF2-40B4-BE49-F238E27FC236}">
                <a16:creationId xmlns:a16="http://schemas.microsoft.com/office/drawing/2014/main" id="{7076A878-2E50-4503-B442-91E8DB1046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26442" y="6419540"/>
            <a:ext cx="771419" cy="169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fld id="{17569193-AC92-41B9-8499-8940D5FC46E0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125" name="Tijdelijke aanduiding voor voettekst 4">
            <a:extLst>
              <a:ext uri="{FF2B5EF4-FFF2-40B4-BE49-F238E27FC236}">
                <a16:creationId xmlns:a16="http://schemas.microsoft.com/office/drawing/2014/main" id="{6919769F-C255-4CA5-9A9B-D6FA3AABE3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04036" y="6419540"/>
            <a:ext cx="1875069" cy="169500"/>
          </a:xfrm>
          <a:prstGeom prst="rect">
            <a:avLst/>
          </a:prstGeom>
        </p:spPr>
        <p:txBody>
          <a:bodyPr vert="horz" lIns="3600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126" name="Tijdelijke aanduiding voor dianummer 5">
            <a:extLst>
              <a:ext uri="{FF2B5EF4-FFF2-40B4-BE49-F238E27FC236}">
                <a16:creationId xmlns:a16="http://schemas.microsoft.com/office/drawing/2014/main" id="{8770D7E1-D47D-4FF5-BE2D-D6A4F4CCB3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48400" y="6419540"/>
            <a:ext cx="365692" cy="1695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1100" b="0">
                <a:solidFill>
                  <a:srgbClr val="3C3A34"/>
                </a:solidFill>
                <a:latin typeface="+mn-lt"/>
              </a:defRPr>
            </a:lvl1pPr>
          </a:lstStyle>
          <a:p>
            <a:fld id="{B502C9A5-716F-45E6-800B-D4D02CE26F90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77" name="Titel 7">
            <a:extLst>
              <a:ext uri="{FF2B5EF4-FFF2-40B4-BE49-F238E27FC236}">
                <a16:creationId xmlns:a16="http://schemas.microsoft.com/office/drawing/2014/main" id="{A1BCCB95-058B-488E-AF3F-6E5F2E7AA3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7540" y="744368"/>
            <a:ext cx="10697359" cy="490400"/>
          </a:xfrm>
        </p:spPr>
        <p:txBody>
          <a:bodyPr/>
          <a:lstStyle>
            <a:lvl1pPr>
              <a:defRPr/>
            </a:lvl1pPr>
          </a:lstStyle>
          <a:p>
            <a:r>
              <a:rPr lang="nl-NL" dirty="0"/>
              <a:t>Plaats hier je titel</a:t>
            </a:r>
          </a:p>
        </p:txBody>
      </p:sp>
    </p:spTree>
    <p:extLst>
      <p:ext uri="{BB962C8B-B14F-4D97-AF65-F5344CB8AC3E}">
        <p14:creationId xmlns:p14="http://schemas.microsoft.com/office/powerpoint/2010/main" val="37263535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637540" y="744368"/>
            <a:ext cx="10697358" cy="4904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l-NL" dirty="0"/>
              <a:t>Plaats hier je titel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70651" y="1591900"/>
            <a:ext cx="10664248" cy="40603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l-NL" dirty="0"/>
              <a:t>Leestekst</a:t>
            </a:r>
          </a:p>
          <a:p>
            <a:pPr lvl="1"/>
            <a:r>
              <a:rPr lang="nl-NL" dirty="0" err="1"/>
              <a:t>Bullets</a:t>
            </a:r>
            <a:endParaRPr lang="nl-NL" dirty="0"/>
          </a:p>
          <a:p>
            <a:pPr lvl="2"/>
            <a:r>
              <a:rPr lang="nl-NL" dirty="0"/>
              <a:t>Sub-</a:t>
            </a:r>
            <a:r>
              <a:rPr lang="nl-NL" dirty="0" err="1"/>
              <a:t>bullets</a:t>
            </a:r>
            <a:endParaRPr lang="nl-NL" dirty="0"/>
          </a:p>
          <a:p>
            <a:pPr lvl="3"/>
            <a:r>
              <a:rPr lang="nl-NL" dirty="0"/>
              <a:t>Subtitel</a:t>
            </a:r>
          </a:p>
          <a:p>
            <a:pPr lvl="4"/>
            <a:r>
              <a:rPr lang="nl-NL" dirty="0"/>
              <a:t>Numerieke bullets</a:t>
            </a:r>
          </a:p>
          <a:p>
            <a:pPr lvl="5"/>
            <a:r>
              <a:rPr lang="nl-NL" dirty="0"/>
              <a:t># Abc</a:t>
            </a:r>
          </a:p>
          <a:p>
            <a:pPr lvl="6"/>
            <a:r>
              <a:rPr lang="nl-NL" dirty="0"/>
              <a:t># Bullets</a:t>
            </a:r>
          </a:p>
          <a:p>
            <a:pPr lvl="7"/>
            <a:r>
              <a:rPr lang="nl-NL" dirty="0"/>
              <a:t>Cursief</a:t>
            </a:r>
          </a:p>
          <a:p>
            <a:pPr lvl="8"/>
            <a:r>
              <a:rPr lang="nl-NL" dirty="0"/>
              <a:t>Alt. Subtitel</a:t>
            </a:r>
          </a:p>
        </p:txBody>
      </p:sp>
      <p:sp>
        <p:nvSpPr>
          <p:cNvPr id="70" name="Tijdelijke aanduiding voor datum 3">
            <a:extLst>
              <a:ext uri="{FF2B5EF4-FFF2-40B4-BE49-F238E27FC236}">
                <a16:creationId xmlns:a16="http://schemas.microsoft.com/office/drawing/2014/main" id="{E4C52703-4F45-415B-907E-56F925818F7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20267" y="6423448"/>
            <a:ext cx="743532" cy="1695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fld id="{BA38500D-6A75-4B8F-92B2-909598F933AC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71" name="Tijdelijke aanduiding voor voettekst 4">
            <a:extLst>
              <a:ext uri="{FF2B5EF4-FFF2-40B4-BE49-F238E27FC236}">
                <a16:creationId xmlns:a16="http://schemas.microsoft.com/office/drawing/2014/main" id="{9ED1664A-2F2F-4ED9-AE0D-98D77217EC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895811" y="6423448"/>
            <a:ext cx="1919225" cy="169500"/>
          </a:xfrm>
          <a:prstGeom prst="rect">
            <a:avLst/>
          </a:prstGeom>
        </p:spPr>
        <p:txBody>
          <a:bodyPr vert="horz" lIns="36000" tIns="45720" rIns="91440" bIns="45720" rtlCol="0" anchor="ctr">
            <a:noAutofit/>
          </a:bodyPr>
          <a:lstStyle>
            <a:lvl1pPr algn="ctr">
              <a:defRPr sz="1100">
                <a:solidFill>
                  <a:srgbClr val="3C3A34"/>
                </a:solidFill>
              </a:defRPr>
            </a:lvl1pPr>
          </a:lstStyle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72" name="Tijdelijke aanduiding voor dianummer 5">
            <a:extLst>
              <a:ext uri="{FF2B5EF4-FFF2-40B4-BE49-F238E27FC236}">
                <a16:creationId xmlns:a16="http://schemas.microsoft.com/office/drawing/2014/main" id="{603D6E1B-0044-4582-8A38-1259DF8985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8107" y="6423448"/>
            <a:ext cx="249128" cy="1695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1100" b="0">
                <a:solidFill>
                  <a:srgbClr val="3C3A34"/>
                </a:solidFill>
                <a:latin typeface="+mn-lt"/>
              </a:defRPr>
            </a:lvl1pPr>
          </a:lstStyle>
          <a:p>
            <a:fld id="{B502C9A5-716F-45E6-800B-D4D02CE26F90}" type="slidenum">
              <a:rPr lang="nl-NL" smtClean="0"/>
              <a:pPr/>
              <a:t>‹nr.›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31793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658" r:id="rId2"/>
    <p:sldLayoutId id="2147483751" r:id="rId3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1255713" algn="l"/>
        </a:tabLst>
        <a:defRPr sz="3000" b="0" kern="1200" cap="none" baseline="0">
          <a:solidFill>
            <a:schemeClr val="accent1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j-cs"/>
        </a:defRPr>
      </a:lvl1pPr>
    </p:titleStyle>
    <p:bodyStyle>
      <a:lvl1pPr marL="0" indent="0" algn="l" defTabSz="719138" rtl="0" eaLnBrk="1" latinLnBrk="0" hangingPunct="1">
        <a:lnSpc>
          <a:spcPct val="11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 typeface="Segoe UI Light" panose="020B0502040204020203" pitchFamily="34" charset="0"/>
        <a:buNone/>
        <a:defRPr sz="1600" kern="1200">
          <a:solidFill>
            <a:srgbClr val="3C3A34"/>
          </a:solidFill>
          <a:latin typeface="Source Sans Pro Light" panose="020B0604020202020204" pitchFamily="34" charset="0"/>
          <a:ea typeface="+mn-ea"/>
          <a:cs typeface="+mn-cs"/>
        </a:defRPr>
      </a:lvl1pPr>
      <a:lvl2pPr marL="180975" indent="-180975" algn="l" defTabSz="719138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600" i="0" kern="1200">
          <a:solidFill>
            <a:srgbClr val="3C3A34"/>
          </a:solidFill>
          <a:latin typeface="Source Sans Pro Light" panose="020B0604020202020204" pitchFamily="34" charset="0"/>
          <a:ea typeface="+mn-ea"/>
          <a:cs typeface="+mn-cs"/>
        </a:defRPr>
      </a:lvl2pPr>
      <a:lvl3pPr marL="452438" indent="-188913" algn="l" defTabSz="719138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SzPct val="100000"/>
        <a:buFont typeface="Arial" panose="020B0604020202020204" pitchFamily="34" charset="0"/>
        <a:buChar char="•"/>
        <a:defRPr sz="1400" i="0" kern="1200">
          <a:solidFill>
            <a:srgbClr val="3C3A34"/>
          </a:solidFill>
          <a:latin typeface="Source Sans Pro Light" panose="020B0604020202020204" pitchFamily="34" charset="0"/>
          <a:ea typeface="+mn-ea"/>
          <a:cs typeface="+mn-cs"/>
        </a:defRPr>
      </a:lvl3pPr>
      <a:lvl4pPr marL="0" indent="0" algn="l" defTabSz="719138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100" b="0" kern="1200" cap="none" spc="30" baseline="0">
          <a:solidFill>
            <a:srgbClr val="3C3A34"/>
          </a:solidFill>
          <a:latin typeface="+mn-lt"/>
          <a:ea typeface="Source Sans Pro" panose="020B0503030403020204" pitchFamily="34" charset="0"/>
          <a:cs typeface="Calibri" panose="020F0502020204030204" pitchFamily="34" charset="0"/>
        </a:defRPr>
      </a:lvl4pPr>
      <a:lvl5pPr marL="263525" indent="-263525" algn="l" defTabSz="719138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+mj-lt"/>
        <a:buAutoNum type="arabicPeriod"/>
        <a:defRPr sz="1600" i="0" kern="1200">
          <a:solidFill>
            <a:srgbClr val="3C3A34"/>
          </a:solidFill>
          <a:latin typeface="Source Sans Pro Light" panose="020B0403030403020204" pitchFamily="34" charset="0"/>
          <a:ea typeface="Source Sans Pro Light" panose="020B0403030403020204" pitchFamily="34" charset="0"/>
          <a:cs typeface="+mn-cs"/>
        </a:defRPr>
      </a:lvl5pPr>
      <a:lvl6pPr marL="266700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+mj-lt"/>
        <a:buAutoNum type="alphaLcPeriod"/>
        <a:defRPr sz="1600" b="0" i="0" kern="1200">
          <a:solidFill>
            <a:srgbClr val="3C3A34"/>
          </a:solidFill>
          <a:latin typeface="+mn-lt"/>
          <a:ea typeface="+mn-ea"/>
          <a:cs typeface="+mn-cs"/>
        </a:defRPr>
      </a:lvl6pPr>
      <a:lvl7pPr marL="538163" indent="-274638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6"/>
        </a:buClr>
        <a:buFont typeface="Arial" panose="020B0604020202020204" pitchFamily="34" charset="0"/>
        <a:buChar char="•"/>
        <a:defRPr sz="1400" b="0" i="0" kern="1200">
          <a:solidFill>
            <a:srgbClr val="3C3A34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600" i="1" kern="1200">
          <a:solidFill>
            <a:srgbClr val="3C3A34"/>
          </a:solidFill>
          <a:latin typeface="Source Sans Pro ExtraLight" panose="020B0604020202020204" pitchFamily="34" charset="0"/>
          <a:ea typeface="+mn-ea"/>
          <a:cs typeface="+mn-cs"/>
        </a:defRPr>
      </a:lvl8pPr>
      <a:lvl9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100" b="0" kern="1200">
          <a:solidFill>
            <a:srgbClr val="3C3A34"/>
          </a:solidFill>
          <a:latin typeface="+mn-lt"/>
          <a:ea typeface="Source Sans Pro" panose="020B0503030403020204" pitchFamily="34" charset="0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776" userDrawn="1">
          <p15:clr>
            <a:srgbClr val="F26B43"/>
          </p15:clr>
        </p15:guide>
        <p15:guide id="3" orient="horz" pos="1002" userDrawn="1">
          <p15:clr>
            <a:srgbClr val="F26B43"/>
          </p15:clr>
        </p15:guide>
        <p15:guide id="5" orient="horz" pos="386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Flag_of_Belgium.svg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commons.wikimedia.org/wiki/File:Flag_of_Croatia_2_by_3_No_COA.svg" TargetMode="Externa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s://creativecommons.org/licenses/by-sa/4.0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Tijdelijke aanduiding voor afbeelding 5" descr="Afbeelding met binnen, persoon, tafel, eettafel&#10;&#10;Automatisch gegenereerde beschrijving">
            <a:extLst>
              <a:ext uri="{FF2B5EF4-FFF2-40B4-BE49-F238E27FC236}">
                <a16:creationId xmlns:a16="http://schemas.microsoft.com/office/drawing/2014/main" id="{012F420A-5F65-4698-9F8B-2FA964CBF455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4" r="24974"/>
          <a:stretch>
            <a:fillRect/>
          </a:stretch>
        </p:blipFill>
        <p:spPr/>
      </p:pic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128DC64-6819-404D-A210-3499B2C67076}"/>
              </a:ext>
            </a:extLst>
          </p:cNvPr>
          <p:cNvSpPr>
            <a:spLocks noGrp="1"/>
          </p:cNvSpPr>
          <p:nvPr>
            <p:ph type="body" orient="vert" idx="16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7770015C-611C-4C25-B6FB-1B97E8135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Toolkit Nictiz Lagenmodel</a:t>
            </a:r>
          </a:p>
        </p:txBody>
      </p:sp>
      <p:sp>
        <p:nvSpPr>
          <p:cNvPr id="7" name="Tijdelijke aanduiding voor verticale tekst 6">
            <a:extLst>
              <a:ext uri="{FF2B5EF4-FFF2-40B4-BE49-F238E27FC236}">
                <a16:creationId xmlns:a16="http://schemas.microsoft.com/office/drawing/2014/main" id="{EB1CD80A-7B51-43CF-B231-DAF0885E0766}"/>
              </a:ext>
            </a:extLst>
          </p:cNvPr>
          <p:cNvSpPr>
            <a:spLocks noGrp="1"/>
          </p:cNvSpPr>
          <p:nvPr>
            <p:ph type="body" orient="vert" idx="2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03091B54-31FD-4845-A72A-F879C0F8BBCE}"/>
              </a:ext>
            </a:extLst>
          </p:cNvPr>
          <p:cNvSpPr>
            <a:spLocks noGrp="1"/>
          </p:cNvSpPr>
          <p:nvPr>
            <p:ph type="body" orient="vert" idx="15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verticale tekst 8">
            <a:extLst>
              <a:ext uri="{FF2B5EF4-FFF2-40B4-BE49-F238E27FC236}">
                <a16:creationId xmlns:a16="http://schemas.microsoft.com/office/drawing/2014/main" id="{49F9A959-256A-46C4-B105-15E0BDF8104B}"/>
              </a:ext>
            </a:extLst>
          </p:cNvPr>
          <p:cNvSpPr>
            <a:spLocks noGrp="1"/>
          </p:cNvSpPr>
          <p:nvPr>
            <p:ph type="body" orient="vert" idx="70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0" name="Tijdelijke aanduiding voor verticale tekst 9">
            <a:extLst>
              <a:ext uri="{FF2B5EF4-FFF2-40B4-BE49-F238E27FC236}">
                <a16:creationId xmlns:a16="http://schemas.microsoft.com/office/drawing/2014/main" id="{2511FAEB-BA0E-44A5-BF61-2D19144B603D}"/>
              </a:ext>
            </a:extLst>
          </p:cNvPr>
          <p:cNvSpPr>
            <a:spLocks noGrp="1"/>
          </p:cNvSpPr>
          <p:nvPr>
            <p:ph type="body" orient="vert" idx="7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1" name="Tijdelijke aanduiding voor datum 10">
            <a:extLst>
              <a:ext uri="{FF2B5EF4-FFF2-40B4-BE49-F238E27FC236}">
                <a16:creationId xmlns:a16="http://schemas.microsoft.com/office/drawing/2014/main" id="{3EE71FAE-227D-43F4-B79A-8616FF9C3566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72E621D-BA47-4449-A101-F178C4160F7D}" type="datetime1">
              <a:rPr lang="nl-NL" smtClean="0"/>
              <a:t>12-5-2021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2033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hoek 29">
            <a:extLst>
              <a:ext uri="{FF2B5EF4-FFF2-40B4-BE49-F238E27FC236}">
                <a16:creationId xmlns:a16="http://schemas.microsoft.com/office/drawing/2014/main" id="{9646FAB6-0AEF-4251-9708-F9C62CAFB0B4}"/>
              </a:ext>
            </a:extLst>
          </p:cNvPr>
          <p:cNvSpPr/>
          <p:nvPr/>
        </p:nvSpPr>
        <p:spPr>
          <a:xfrm>
            <a:off x="11648084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AB480F89-384E-42D9-8000-22795328422B}"/>
              </a:ext>
            </a:extLst>
          </p:cNvPr>
          <p:cNvSpPr/>
          <p:nvPr/>
        </p:nvSpPr>
        <p:spPr>
          <a:xfrm>
            <a:off x="11061554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83786F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B81FDA92-D1B8-4E0C-8153-9C234FCDC0E5}"/>
              </a:ext>
            </a:extLst>
          </p:cNvPr>
          <p:cNvSpPr/>
          <p:nvPr/>
        </p:nvSpPr>
        <p:spPr>
          <a:xfrm>
            <a:off x="596360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CC891D83-9215-4B9A-A0E6-1D7B3E4111EC}"/>
              </a:ext>
            </a:extLst>
          </p:cNvPr>
          <p:cNvSpPr/>
          <p:nvPr/>
        </p:nvSpPr>
        <p:spPr>
          <a:xfrm>
            <a:off x="9830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C8C88C27-B224-4500-9FD3-12E48156E4BB}"/>
              </a:ext>
            </a:extLst>
          </p:cNvPr>
          <p:cNvSpPr/>
          <p:nvPr/>
        </p:nvSpPr>
        <p:spPr>
          <a:xfrm>
            <a:off x="7375498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9E2FD6A8-92DC-4BE1-A187-6C39550579C3}"/>
              </a:ext>
            </a:extLst>
          </p:cNvPr>
          <p:cNvSpPr/>
          <p:nvPr/>
        </p:nvSpPr>
        <p:spPr>
          <a:xfrm>
            <a:off x="1188740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6CD2692-7CF7-470B-88CF-D0976F162D8F}"/>
              </a:ext>
            </a:extLst>
          </p:cNvPr>
          <p:cNvSpPr/>
          <p:nvPr/>
        </p:nvSpPr>
        <p:spPr>
          <a:xfrm>
            <a:off x="1413740" y="2332653"/>
            <a:ext cx="9363117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CC17B6AE-464A-471C-9EA0-F51A5837CA58}"/>
              </a:ext>
            </a:extLst>
          </p:cNvPr>
          <p:cNvSpPr/>
          <p:nvPr/>
        </p:nvSpPr>
        <p:spPr>
          <a:xfrm>
            <a:off x="1413947" y="2928156"/>
            <a:ext cx="9358961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8AB55160-C1B3-4BBA-9A09-1F7557ED3D52}"/>
              </a:ext>
            </a:extLst>
          </p:cNvPr>
          <p:cNvSpPr/>
          <p:nvPr/>
        </p:nvSpPr>
        <p:spPr>
          <a:xfrm>
            <a:off x="7595118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1AF03E0B-6332-48CD-B2A3-7EFA25877AD3}"/>
              </a:ext>
            </a:extLst>
          </p:cNvPr>
          <p:cNvSpPr/>
          <p:nvPr/>
        </p:nvSpPr>
        <p:spPr>
          <a:xfrm>
            <a:off x="1413740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4B180445-1087-4612-827F-DC66B0912959}"/>
              </a:ext>
            </a:extLst>
          </p:cNvPr>
          <p:cNvSpPr/>
          <p:nvPr/>
        </p:nvSpPr>
        <p:spPr>
          <a:xfrm>
            <a:off x="1413740" y="4108725"/>
            <a:ext cx="9355010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FC8CF722-18F5-4224-B5BA-6C14E0DEC3C8}"/>
              </a:ext>
            </a:extLst>
          </p:cNvPr>
          <p:cNvSpPr/>
          <p:nvPr/>
        </p:nvSpPr>
        <p:spPr>
          <a:xfrm>
            <a:off x="1413740" y="4705406"/>
            <a:ext cx="9355010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53A4F115-63AD-4146-9CE1-A8F7191AF0EC}"/>
              </a:ext>
            </a:extLst>
          </p:cNvPr>
          <p:cNvSpPr txBox="1"/>
          <p:nvPr/>
        </p:nvSpPr>
        <p:spPr>
          <a:xfrm>
            <a:off x="5009423" y="3595056"/>
            <a:ext cx="2204450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structuur en inhoud</a:t>
            </a: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237134C7-5B6D-4B39-9B42-DD8888C56306}"/>
              </a:ext>
            </a:extLst>
          </p:cNvPr>
          <p:cNvSpPr txBox="1"/>
          <p:nvPr/>
        </p:nvSpPr>
        <p:spPr>
          <a:xfrm>
            <a:off x="1409791" y="2394877"/>
            <a:ext cx="93631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Organisatiebeleid</a:t>
            </a: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19CC8DBB-8DF9-445A-B071-E15D96000B15}"/>
              </a:ext>
            </a:extLst>
          </p:cNvPr>
          <p:cNvSpPr txBox="1"/>
          <p:nvPr/>
        </p:nvSpPr>
        <p:spPr>
          <a:xfrm>
            <a:off x="1409790" y="3000107"/>
            <a:ext cx="935896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Zorgproces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CB4C0C76-45C0-4358-ABA8-B01D4696F461}"/>
              </a:ext>
            </a:extLst>
          </p:cNvPr>
          <p:cNvSpPr txBox="1"/>
          <p:nvPr/>
        </p:nvSpPr>
        <p:spPr>
          <a:xfrm>
            <a:off x="1409789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Informatie</a:t>
            </a: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59E61A3C-7D60-4966-970B-A38A91EE5D98}"/>
              </a:ext>
            </a:extLst>
          </p:cNvPr>
          <p:cNvSpPr txBox="1"/>
          <p:nvPr/>
        </p:nvSpPr>
        <p:spPr>
          <a:xfrm>
            <a:off x="7591171" y="3594966"/>
            <a:ext cx="317757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Informatie</a:t>
            </a: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40C95322-8101-4566-8A34-B84CCF00AF6B}"/>
              </a:ext>
            </a:extLst>
          </p:cNvPr>
          <p:cNvSpPr txBox="1"/>
          <p:nvPr/>
        </p:nvSpPr>
        <p:spPr>
          <a:xfrm>
            <a:off x="1409789" y="4176418"/>
            <a:ext cx="93631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Applicatie</a:t>
            </a: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0BA3881C-E510-407E-8FE0-88742B31F7AB}"/>
              </a:ext>
            </a:extLst>
          </p:cNvPr>
          <p:cNvSpPr txBox="1"/>
          <p:nvPr/>
        </p:nvSpPr>
        <p:spPr>
          <a:xfrm>
            <a:off x="1405632" y="4769288"/>
            <a:ext cx="93550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IT-infrastructuur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E35F5B4C-3389-49F4-A6ED-680B2184CFBD}"/>
              </a:ext>
            </a:extLst>
          </p:cNvPr>
          <p:cNvSpPr txBox="1"/>
          <p:nvPr/>
        </p:nvSpPr>
        <p:spPr>
          <a:xfrm>
            <a:off x="7379445" y="5407933"/>
            <a:ext cx="36317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Afdeling radiologie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8AD82CF7-7536-44C3-B481-4E1CE2EB869D}"/>
              </a:ext>
            </a:extLst>
          </p:cNvPr>
          <p:cNvSpPr txBox="1"/>
          <p:nvPr/>
        </p:nvSpPr>
        <p:spPr>
          <a:xfrm>
            <a:off x="1184760" y="5406075"/>
            <a:ext cx="3639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Ziekenhuis</a:t>
            </a:r>
          </a:p>
        </p:txBody>
      </p:sp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402B07-F40B-426A-B48C-76E14C89B3C9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4BBF7C-2789-4D57-9B8B-DA16E262370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12FF9848-AA96-41E8-A480-36683A8E9749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7B0D149C-BE97-49B4-BA67-596B76E286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9B438EAF-C469-4F9F-81E7-58A6261B9A1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7C07DCA-30C7-4B34-BE96-B47A637F059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FF657C0-8E26-44A7-8D88-93996FEAC3F0}" type="datetime1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12-5-2021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46E997F-23D5-43DE-A209-75D0AB12E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Toolkit Nictiz Lagenmodel</a:t>
            </a:r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52D6428-5AED-48DD-A1AD-6226FCC7E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02C9A5-716F-45E6-800B-D4D02CE26F90}" type="slidenum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5BF4F568-BFCC-4792-945D-202919A8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- Radiologie anno 2014</a:t>
            </a:r>
          </a:p>
        </p:txBody>
      </p: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D228BAD6-A8BF-497C-902E-AE625496AD2C}"/>
              </a:ext>
            </a:extLst>
          </p:cNvPr>
          <p:cNvCxnSpPr>
            <a:cxnSpLocks/>
          </p:cNvCxnSpPr>
          <p:nvPr/>
        </p:nvCxnSpPr>
        <p:spPr>
          <a:xfrm>
            <a:off x="4920341" y="228482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43">
            <a:extLst>
              <a:ext uri="{FF2B5EF4-FFF2-40B4-BE49-F238E27FC236}">
                <a16:creationId xmlns:a16="http://schemas.microsoft.com/office/drawing/2014/main" id="{F2DE0737-7B2A-4EF5-A938-AEEF4FE6CDCC}"/>
              </a:ext>
            </a:extLst>
          </p:cNvPr>
          <p:cNvCxnSpPr>
            <a:cxnSpLocks/>
          </p:cNvCxnSpPr>
          <p:nvPr/>
        </p:nvCxnSpPr>
        <p:spPr>
          <a:xfrm>
            <a:off x="4927933" y="4054951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Afbeelding 66">
            <a:extLst>
              <a:ext uri="{FF2B5EF4-FFF2-40B4-BE49-F238E27FC236}">
                <a16:creationId xmlns:a16="http://schemas.microsoft.com/office/drawing/2014/main" id="{67D86C8D-B539-4541-9C9F-3C8D836EE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855306"/>
            <a:ext cx="515977" cy="458685"/>
          </a:xfrm>
          <a:prstGeom prst="rect">
            <a:avLst/>
          </a:prstGeom>
        </p:spPr>
      </p:pic>
      <p:pic>
        <p:nvPicPr>
          <p:cNvPr id="68" name="Afbeelding 67">
            <a:extLst>
              <a:ext uri="{FF2B5EF4-FFF2-40B4-BE49-F238E27FC236}">
                <a16:creationId xmlns:a16="http://schemas.microsoft.com/office/drawing/2014/main" id="{03D2EDDE-0AA4-4866-A5C4-7A9510DE6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8406" y="1864637"/>
            <a:ext cx="515977" cy="458685"/>
          </a:xfrm>
          <a:prstGeom prst="rect">
            <a:avLst/>
          </a:prstGeom>
        </p:spPr>
      </p:pic>
      <p:sp>
        <p:nvSpPr>
          <p:cNvPr id="56" name="Tekstvak 55">
            <a:extLst>
              <a:ext uri="{FF2B5EF4-FFF2-40B4-BE49-F238E27FC236}">
                <a16:creationId xmlns:a16="http://schemas.microsoft.com/office/drawing/2014/main" id="{521FAC00-2F25-4267-B07E-571AEFAAFBFB}"/>
              </a:ext>
            </a:extLst>
          </p:cNvPr>
          <p:cNvSpPr txBox="1"/>
          <p:nvPr/>
        </p:nvSpPr>
        <p:spPr>
          <a:xfrm rot="16200000">
            <a:off x="-594563" y="3592295"/>
            <a:ext cx="29051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C4D972A4-E292-4D23-8F02-C6DAC64281E8}"/>
              </a:ext>
            </a:extLst>
          </p:cNvPr>
          <p:cNvSpPr txBox="1"/>
          <p:nvPr/>
        </p:nvSpPr>
        <p:spPr>
          <a:xfrm rot="5400000">
            <a:off x="9881374" y="3592295"/>
            <a:ext cx="290519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</a:p>
        </p:txBody>
      </p:sp>
      <p:sp>
        <p:nvSpPr>
          <p:cNvPr id="66" name="Tekstvak 65">
            <a:extLst>
              <a:ext uri="{FF2B5EF4-FFF2-40B4-BE49-F238E27FC236}">
                <a16:creationId xmlns:a16="http://schemas.microsoft.com/office/drawing/2014/main" id="{71E399CC-1A83-4BFD-93F5-FC843E4AA6A2}"/>
              </a:ext>
            </a:extLst>
          </p:cNvPr>
          <p:cNvSpPr txBox="1"/>
          <p:nvPr/>
        </p:nvSpPr>
        <p:spPr>
          <a:xfrm rot="5400000">
            <a:off x="10475090" y="3596959"/>
            <a:ext cx="29145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</a:p>
        </p:txBody>
      </p:sp>
      <p:sp>
        <p:nvSpPr>
          <p:cNvPr id="69" name="Tekstvak 68">
            <a:extLst>
              <a:ext uri="{FF2B5EF4-FFF2-40B4-BE49-F238E27FC236}">
                <a16:creationId xmlns:a16="http://schemas.microsoft.com/office/drawing/2014/main" id="{3819F904-C84F-4AC3-88EA-F8F7BE193758}"/>
              </a:ext>
            </a:extLst>
          </p:cNvPr>
          <p:cNvSpPr txBox="1"/>
          <p:nvPr/>
        </p:nvSpPr>
        <p:spPr>
          <a:xfrm rot="16200000">
            <a:off x="-1192944" y="3592295"/>
            <a:ext cx="2905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</a:p>
        </p:txBody>
      </p:sp>
    </p:spTree>
    <p:extLst>
      <p:ext uri="{BB962C8B-B14F-4D97-AF65-F5344CB8AC3E}">
        <p14:creationId xmlns:p14="http://schemas.microsoft.com/office/powerpoint/2010/main" val="2749327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hoek 29">
            <a:extLst>
              <a:ext uri="{FF2B5EF4-FFF2-40B4-BE49-F238E27FC236}">
                <a16:creationId xmlns:a16="http://schemas.microsoft.com/office/drawing/2014/main" id="{9646FAB6-0AEF-4251-9708-F9C62CAFB0B4}"/>
              </a:ext>
            </a:extLst>
          </p:cNvPr>
          <p:cNvSpPr/>
          <p:nvPr/>
        </p:nvSpPr>
        <p:spPr>
          <a:xfrm>
            <a:off x="11648084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AB480F89-384E-42D9-8000-22795328422B}"/>
              </a:ext>
            </a:extLst>
          </p:cNvPr>
          <p:cNvSpPr/>
          <p:nvPr/>
        </p:nvSpPr>
        <p:spPr>
          <a:xfrm>
            <a:off x="11061554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83786F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B81FDA92-D1B8-4E0C-8153-9C234FCDC0E5}"/>
              </a:ext>
            </a:extLst>
          </p:cNvPr>
          <p:cNvSpPr/>
          <p:nvPr/>
        </p:nvSpPr>
        <p:spPr>
          <a:xfrm>
            <a:off x="596360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CC891D83-9215-4B9A-A0E6-1D7B3E4111EC}"/>
              </a:ext>
            </a:extLst>
          </p:cNvPr>
          <p:cNvSpPr/>
          <p:nvPr/>
        </p:nvSpPr>
        <p:spPr>
          <a:xfrm>
            <a:off x="9830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C8C88C27-B224-4500-9FD3-12E48156E4BB}"/>
              </a:ext>
            </a:extLst>
          </p:cNvPr>
          <p:cNvSpPr/>
          <p:nvPr/>
        </p:nvSpPr>
        <p:spPr>
          <a:xfrm>
            <a:off x="7375498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9E2FD6A8-92DC-4BE1-A187-6C39550579C3}"/>
              </a:ext>
            </a:extLst>
          </p:cNvPr>
          <p:cNvSpPr/>
          <p:nvPr/>
        </p:nvSpPr>
        <p:spPr>
          <a:xfrm>
            <a:off x="1188740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6CD2692-7CF7-470B-88CF-D0976F162D8F}"/>
              </a:ext>
            </a:extLst>
          </p:cNvPr>
          <p:cNvSpPr/>
          <p:nvPr/>
        </p:nvSpPr>
        <p:spPr>
          <a:xfrm>
            <a:off x="1413740" y="2332653"/>
            <a:ext cx="9363117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CC17B6AE-464A-471C-9EA0-F51A5837CA58}"/>
              </a:ext>
            </a:extLst>
          </p:cNvPr>
          <p:cNvSpPr/>
          <p:nvPr/>
        </p:nvSpPr>
        <p:spPr>
          <a:xfrm>
            <a:off x="1413947" y="2928156"/>
            <a:ext cx="9358961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1AF03E0B-6332-48CD-B2A3-7EFA25877AD3}"/>
              </a:ext>
            </a:extLst>
          </p:cNvPr>
          <p:cNvSpPr/>
          <p:nvPr/>
        </p:nvSpPr>
        <p:spPr>
          <a:xfrm>
            <a:off x="1413740" y="3513775"/>
            <a:ext cx="9346902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4B180445-1087-4612-827F-DC66B0912959}"/>
              </a:ext>
            </a:extLst>
          </p:cNvPr>
          <p:cNvSpPr/>
          <p:nvPr/>
        </p:nvSpPr>
        <p:spPr>
          <a:xfrm>
            <a:off x="1413740" y="4108725"/>
            <a:ext cx="9355010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FC8CF722-18F5-4224-B5BA-6C14E0DEC3C8}"/>
              </a:ext>
            </a:extLst>
          </p:cNvPr>
          <p:cNvSpPr/>
          <p:nvPr/>
        </p:nvSpPr>
        <p:spPr>
          <a:xfrm>
            <a:off x="1413740" y="4705406"/>
            <a:ext cx="9355010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237134C7-5B6D-4B39-9B42-DD8888C56306}"/>
              </a:ext>
            </a:extLst>
          </p:cNvPr>
          <p:cNvSpPr txBox="1"/>
          <p:nvPr/>
        </p:nvSpPr>
        <p:spPr>
          <a:xfrm>
            <a:off x="1409791" y="2394877"/>
            <a:ext cx="93631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Organisatiebeleid</a:t>
            </a: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19CC8DBB-8DF9-445A-B071-E15D96000B15}"/>
              </a:ext>
            </a:extLst>
          </p:cNvPr>
          <p:cNvSpPr txBox="1"/>
          <p:nvPr/>
        </p:nvSpPr>
        <p:spPr>
          <a:xfrm>
            <a:off x="1409790" y="3000107"/>
            <a:ext cx="935896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Zorgproces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CB4C0C76-45C0-4358-ABA8-B01D4696F461}"/>
              </a:ext>
            </a:extLst>
          </p:cNvPr>
          <p:cNvSpPr txBox="1"/>
          <p:nvPr/>
        </p:nvSpPr>
        <p:spPr>
          <a:xfrm>
            <a:off x="1409789" y="3591207"/>
            <a:ext cx="93550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Informatie</a:t>
            </a: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40C95322-8101-4566-8A34-B84CCF00AF6B}"/>
              </a:ext>
            </a:extLst>
          </p:cNvPr>
          <p:cNvSpPr txBox="1"/>
          <p:nvPr/>
        </p:nvSpPr>
        <p:spPr>
          <a:xfrm>
            <a:off x="1409789" y="4176418"/>
            <a:ext cx="93631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Applicatie</a:t>
            </a: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0BA3881C-E510-407E-8FE0-88742B31F7AB}"/>
              </a:ext>
            </a:extLst>
          </p:cNvPr>
          <p:cNvSpPr txBox="1"/>
          <p:nvPr/>
        </p:nvSpPr>
        <p:spPr>
          <a:xfrm>
            <a:off x="1405632" y="4769288"/>
            <a:ext cx="93550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IT-infrastructuur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E35F5B4C-3389-49F4-A6ED-680B2184CFBD}"/>
              </a:ext>
            </a:extLst>
          </p:cNvPr>
          <p:cNvSpPr txBox="1"/>
          <p:nvPr/>
        </p:nvSpPr>
        <p:spPr>
          <a:xfrm>
            <a:off x="7379445" y="5407933"/>
            <a:ext cx="36317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Afdeling radiologie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8AD82CF7-7536-44C3-B481-4E1CE2EB869D}"/>
              </a:ext>
            </a:extLst>
          </p:cNvPr>
          <p:cNvSpPr txBox="1"/>
          <p:nvPr/>
        </p:nvSpPr>
        <p:spPr>
          <a:xfrm>
            <a:off x="1184760" y="5406075"/>
            <a:ext cx="3639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Ziekenhuis</a:t>
            </a:r>
          </a:p>
        </p:txBody>
      </p:sp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402B07-F40B-426A-B48C-76E14C89B3C9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4BBF7C-2789-4D57-9B8B-DA16E262370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12FF9848-AA96-41E8-A480-36683A8E9749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7B0D149C-BE97-49B4-BA67-596B76E286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9B438EAF-C469-4F9F-81E7-58A6261B9A1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7C07DCA-30C7-4B34-BE96-B47A637F059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021896-D13A-4738-83CA-D4E6D8F2C713}" type="datetime1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12-5-2021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46E997F-23D5-43DE-A209-75D0AB12E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Toolkit Nictiz Lagenmodel</a:t>
            </a:r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52D6428-5AED-48DD-A1AD-6226FCC7E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02C9A5-716F-45E6-800B-D4D02CE26F90}" type="slidenum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5BF4F568-BFCC-4792-945D-202919A8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- Radiologie anno 2018</a:t>
            </a:r>
          </a:p>
        </p:txBody>
      </p: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D228BAD6-A8BF-497C-902E-AE625496AD2C}"/>
              </a:ext>
            </a:extLst>
          </p:cNvPr>
          <p:cNvCxnSpPr>
            <a:cxnSpLocks/>
          </p:cNvCxnSpPr>
          <p:nvPr/>
        </p:nvCxnSpPr>
        <p:spPr>
          <a:xfrm>
            <a:off x="4920341" y="228482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Afbeelding 66">
            <a:extLst>
              <a:ext uri="{FF2B5EF4-FFF2-40B4-BE49-F238E27FC236}">
                <a16:creationId xmlns:a16="http://schemas.microsoft.com/office/drawing/2014/main" id="{67D86C8D-B539-4541-9C9F-3C8D836EE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855306"/>
            <a:ext cx="515977" cy="458685"/>
          </a:xfrm>
          <a:prstGeom prst="rect">
            <a:avLst/>
          </a:prstGeom>
        </p:spPr>
      </p:pic>
      <p:pic>
        <p:nvPicPr>
          <p:cNvPr id="68" name="Afbeelding 67">
            <a:extLst>
              <a:ext uri="{FF2B5EF4-FFF2-40B4-BE49-F238E27FC236}">
                <a16:creationId xmlns:a16="http://schemas.microsoft.com/office/drawing/2014/main" id="{03D2EDDE-0AA4-4866-A5C4-7A9510DE6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8406" y="1864637"/>
            <a:ext cx="515977" cy="458685"/>
          </a:xfrm>
          <a:prstGeom prst="rect">
            <a:avLst/>
          </a:prstGeom>
        </p:spPr>
      </p:pic>
      <p:sp>
        <p:nvSpPr>
          <p:cNvPr id="40" name="Tekstvak 39">
            <a:extLst>
              <a:ext uri="{FF2B5EF4-FFF2-40B4-BE49-F238E27FC236}">
                <a16:creationId xmlns:a16="http://schemas.microsoft.com/office/drawing/2014/main" id="{E1AABFC5-1AD5-4B20-B8DF-61A2B4B6BD98}"/>
              </a:ext>
            </a:extLst>
          </p:cNvPr>
          <p:cNvSpPr txBox="1"/>
          <p:nvPr/>
        </p:nvSpPr>
        <p:spPr>
          <a:xfrm rot="16200000">
            <a:off x="-594563" y="3592295"/>
            <a:ext cx="29051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</a:p>
        </p:txBody>
      </p:sp>
      <p:sp>
        <p:nvSpPr>
          <p:cNvPr id="41" name="Tekstvak 40">
            <a:extLst>
              <a:ext uri="{FF2B5EF4-FFF2-40B4-BE49-F238E27FC236}">
                <a16:creationId xmlns:a16="http://schemas.microsoft.com/office/drawing/2014/main" id="{A97CE2B9-EDDD-4039-8050-A2D21828DB14}"/>
              </a:ext>
            </a:extLst>
          </p:cNvPr>
          <p:cNvSpPr txBox="1"/>
          <p:nvPr/>
        </p:nvSpPr>
        <p:spPr>
          <a:xfrm rot="5400000">
            <a:off x="9881374" y="3592295"/>
            <a:ext cx="290519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C796BD25-02BA-402E-8231-6AEFB727DE54}"/>
              </a:ext>
            </a:extLst>
          </p:cNvPr>
          <p:cNvSpPr txBox="1"/>
          <p:nvPr/>
        </p:nvSpPr>
        <p:spPr>
          <a:xfrm rot="5400000">
            <a:off x="10475090" y="3596959"/>
            <a:ext cx="29145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</a:p>
        </p:txBody>
      </p:sp>
      <p:sp>
        <p:nvSpPr>
          <p:cNvPr id="45" name="Tekstvak 44">
            <a:extLst>
              <a:ext uri="{FF2B5EF4-FFF2-40B4-BE49-F238E27FC236}">
                <a16:creationId xmlns:a16="http://schemas.microsoft.com/office/drawing/2014/main" id="{0DF573DC-F9BA-48D6-BF77-468BBAFBBED5}"/>
              </a:ext>
            </a:extLst>
          </p:cNvPr>
          <p:cNvSpPr txBox="1"/>
          <p:nvPr/>
        </p:nvSpPr>
        <p:spPr>
          <a:xfrm rot="16200000">
            <a:off x="-1192944" y="3592295"/>
            <a:ext cx="2905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</a:p>
        </p:txBody>
      </p:sp>
    </p:spTree>
    <p:extLst>
      <p:ext uri="{BB962C8B-B14F-4D97-AF65-F5344CB8AC3E}">
        <p14:creationId xmlns:p14="http://schemas.microsoft.com/office/powerpoint/2010/main" val="3592201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A7F21F-EA86-460E-8287-451AD3555695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B0C1599-5E7A-4E2D-A704-288227B56D99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0314634E-A8F0-46A1-A67F-E650F74624A1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DE1276CF-9164-4D71-8C8B-10BEF2E7D3D3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6670935E-0DB3-4F9C-A49E-5F855781932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DF82129-D36A-4872-8EC8-B4048F7EDB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EB368D-EC9E-46BB-A441-D71335E53933}" type="datetime1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12-5-2021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99A5E10-52DE-4BB2-8B19-0E3D2865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Toolkit Nictiz Lagenmodel</a:t>
            </a:r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6338E96-1EE9-4102-85BF-D99E5B859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02C9A5-716F-45E6-800B-D4D02CE26F90}" type="slidenum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41D7E8D-A563-4ABD-98A5-A5B00178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– tussen Nederland en België</a:t>
            </a: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4BEAF9E6-480C-4F03-9E76-25A9D4A0298F}"/>
              </a:ext>
            </a:extLst>
          </p:cNvPr>
          <p:cNvSpPr/>
          <p:nvPr/>
        </p:nvSpPr>
        <p:spPr>
          <a:xfrm>
            <a:off x="6870673" y="1383960"/>
            <a:ext cx="3631741" cy="4718819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8" name="Afbeelding 57">
            <a:extLst>
              <a:ext uri="{FF2B5EF4-FFF2-40B4-BE49-F238E27FC236}">
                <a16:creationId xmlns:a16="http://schemas.microsoft.com/office/drawing/2014/main" id="{840CBC5C-1727-4FA5-AA0B-99C0EAAF2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705889" y="1508246"/>
            <a:ext cx="562372" cy="375208"/>
          </a:xfrm>
          <a:prstGeom prst="rect">
            <a:avLst/>
          </a:prstGeom>
        </p:spPr>
      </p:pic>
      <p:sp>
        <p:nvSpPr>
          <p:cNvPr id="60" name="Rechthoek 59">
            <a:extLst>
              <a:ext uri="{FF2B5EF4-FFF2-40B4-BE49-F238E27FC236}">
                <a16:creationId xmlns:a16="http://schemas.microsoft.com/office/drawing/2014/main" id="{6D435420-3DEB-48E2-A0B1-53A40A3BC3DE}"/>
              </a:ext>
            </a:extLst>
          </p:cNvPr>
          <p:cNvSpPr/>
          <p:nvPr/>
        </p:nvSpPr>
        <p:spPr>
          <a:xfrm>
            <a:off x="683915" y="1383960"/>
            <a:ext cx="3631741" cy="4718819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7" name="Afbeelding 56">
            <a:extLst>
              <a:ext uri="{FF2B5EF4-FFF2-40B4-BE49-F238E27FC236}">
                <a16:creationId xmlns:a16="http://schemas.microsoft.com/office/drawing/2014/main" id="{53A77AE1-79EE-41AE-9E0A-79BD163F740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3517355" y="1511493"/>
            <a:ext cx="562372" cy="375208"/>
          </a:xfrm>
          <a:prstGeom prst="rect">
            <a:avLst/>
          </a:prstGeom>
        </p:spPr>
      </p:pic>
      <p:sp>
        <p:nvSpPr>
          <p:cNvPr id="61" name="Rechthoek 60">
            <a:extLst>
              <a:ext uri="{FF2B5EF4-FFF2-40B4-BE49-F238E27FC236}">
                <a16:creationId xmlns:a16="http://schemas.microsoft.com/office/drawing/2014/main" id="{C95A1AE1-D3DB-4856-BC31-42E3AC41DD2B}"/>
              </a:ext>
            </a:extLst>
          </p:cNvPr>
          <p:cNvSpPr/>
          <p:nvPr/>
        </p:nvSpPr>
        <p:spPr>
          <a:xfrm>
            <a:off x="7090293" y="2603242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2" name="Rechthoek 61">
            <a:extLst>
              <a:ext uri="{FF2B5EF4-FFF2-40B4-BE49-F238E27FC236}">
                <a16:creationId xmlns:a16="http://schemas.microsoft.com/office/drawing/2014/main" id="{AA9A8A39-02EF-4860-88E1-1D1144E66922}"/>
              </a:ext>
            </a:extLst>
          </p:cNvPr>
          <p:cNvSpPr/>
          <p:nvPr/>
        </p:nvSpPr>
        <p:spPr>
          <a:xfrm>
            <a:off x="908915" y="2603242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3" name="Rechthoek 62">
            <a:extLst>
              <a:ext uri="{FF2B5EF4-FFF2-40B4-BE49-F238E27FC236}">
                <a16:creationId xmlns:a16="http://schemas.microsoft.com/office/drawing/2014/main" id="{1CFBA86F-38C5-451B-9176-D9997A006FDB}"/>
              </a:ext>
            </a:extLst>
          </p:cNvPr>
          <p:cNvSpPr/>
          <p:nvPr/>
        </p:nvSpPr>
        <p:spPr>
          <a:xfrm>
            <a:off x="7090500" y="3198745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90C1B1AF-BC5F-4AB4-8B40-01FA26A13084}"/>
              </a:ext>
            </a:extLst>
          </p:cNvPr>
          <p:cNvSpPr/>
          <p:nvPr/>
        </p:nvSpPr>
        <p:spPr>
          <a:xfrm>
            <a:off x="909122" y="3198745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C0C5C91A-147F-4D9A-85B3-856E626B7B81}"/>
              </a:ext>
            </a:extLst>
          </p:cNvPr>
          <p:cNvSpPr/>
          <p:nvPr/>
        </p:nvSpPr>
        <p:spPr>
          <a:xfrm>
            <a:off x="7090293" y="3784364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FA61937C-B9C0-4A57-ADAD-5C9DA072AE91}"/>
              </a:ext>
            </a:extLst>
          </p:cNvPr>
          <p:cNvSpPr/>
          <p:nvPr/>
        </p:nvSpPr>
        <p:spPr>
          <a:xfrm>
            <a:off x="908915" y="3784364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F8A8C485-734E-4990-BA8E-AFD202036AE8}"/>
              </a:ext>
            </a:extLst>
          </p:cNvPr>
          <p:cNvSpPr/>
          <p:nvPr/>
        </p:nvSpPr>
        <p:spPr>
          <a:xfrm>
            <a:off x="7090293" y="4379314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8" name="Rechthoek 67">
            <a:extLst>
              <a:ext uri="{FF2B5EF4-FFF2-40B4-BE49-F238E27FC236}">
                <a16:creationId xmlns:a16="http://schemas.microsoft.com/office/drawing/2014/main" id="{C1079417-6099-4A4D-AF1D-07BB1379FA42}"/>
              </a:ext>
            </a:extLst>
          </p:cNvPr>
          <p:cNvSpPr/>
          <p:nvPr/>
        </p:nvSpPr>
        <p:spPr>
          <a:xfrm>
            <a:off x="908915" y="4379314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839AD1F0-3D85-4887-A3B7-06FD73E5E41C}"/>
              </a:ext>
            </a:extLst>
          </p:cNvPr>
          <p:cNvSpPr/>
          <p:nvPr/>
        </p:nvSpPr>
        <p:spPr>
          <a:xfrm>
            <a:off x="7090293" y="4975995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5968D1D5-55F9-4B68-A29F-942ADDAB4FFE}"/>
              </a:ext>
            </a:extLst>
          </p:cNvPr>
          <p:cNvSpPr/>
          <p:nvPr/>
        </p:nvSpPr>
        <p:spPr>
          <a:xfrm>
            <a:off x="908915" y="4975995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1" name="Tekstvak 70">
            <a:extLst>
              <a:ext uri="{FF2B5EF4-FFF2-40B4-BE49-F238E27FC236}">
                <a16:creationId xmlns:a16="http://schemas.microsoft.com/office/drawing/2014/main" id="{5B3292F6-1865-4438-AFF6-553F2F63A705}"/>
              </a:ext>
            </a:extLst>
          </p:cNvPr>
          <p:cNvSpPr txBox="1"/>
          <p:nvPr/>
        </p:nvSpPr>
        <p:spPr>
          <a:xfrm>
            <a:off x="4319604" y="2665466"/>
            <a:ext cx="254030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beleidsafstemming</a:t>
            </a:r>
          </a:p>
        </p:txBody>
      </p:sp>
      <p:sp>
        <p:nvSpPr>
          <p:cNvPr id="72" name="Tekstvak 71">
            <a:extLst>
              <a:ext uri="{FF2B5EF4-FFF2-40B4-BE49-F238E27FC236}">
                <a16:creationId xmlns:a16="http://schemas.microsoft.com/office/drawing/2014/main" id="{D95F3F60-D856-4F6F-8776-4332FFE9CFCF}"/>
              </a:ext>
            </a:extLst>
          </p:cNvPr>
          <p:cNvSpPr txBox="1"/>
          <p:nvPr/>
        </p:nvSpPr>
        <p:spPr>
          <a:xfrm>
            <a:off x="4319604" y="3270696"/>
            <a:ext cx="254709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samenwerking</a:t>
            </a:r>
          </a:p>
        </p:txBody>
      </p:sp>
      <p:sp>
        <p:nvSpPr>
          <p:cNvPr id="73" name="Tekstvak 72">
            <a:extLst>
              <a:ext uri="{FF2B5EF4-FFF2-40B4-BE49-F238E27FC236}">
                <a16:creationId xmlns:a16="http://schemas.microsoft.com/office/drawing/2014/main" id="{979C922E-4FDC-43CB-B716-B239ED06F5EA}"/>
              </a:ext>
            </a:extLst>
          </p:cNvPr>
          <p:cNvSpPr txBox="1"/>
          <p:nvPr/>
        </p:nvSpPr>
        <p:spPr>
          <a:xfrm>
            <a:off x="4326419" y="3865645"/>
            <a:ext cx="25334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structuur en inhoud</a:t>
            </a:r>
          </a:p>
        </p:txBody>
      </p:sp>
      <p:sp>
        <p:nvSpPr>
          <p:cNvPr id="74" name="Tekstvak 73">
            <a:extLst>
              <a:ext uri="{FF2B5EF4-FFF2-40B4-BE49-F238E27FC236}">
                <a16:creationId xmlns:a16="http://schemas.microsoft.com/office/drawing/2014/main" id="{1F60EDB1-BE5D-4895-A140-501B30DBF975}"/>
              </a:ext>
            </a:extLst>
          </p:cNvPr>
          <p:cNvSpPr txBox="1"/>
          <p:nvPr/>
        </p:nvSpPr>
        <p:spPr>
          <a:xfrm>
            <a:off x="4302187" y="4449809"/>
            <a:ext cx="258436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koppelen van systemen</a:t>
            </a:r>
          </a:p>
        </p:txBody>
      </p:sp>
      <p:sp>
        <p:nvSpPr>
          <p:cNvPr id="75" name="Tekstvak 74">
            <a:extLst>
              <a:ext uri="{FF2B5EF4-FFF2-40B4-BE49-F238E27FC236}">
                <a16:creationId xmlns:a16="http://schemas.microsoft.com/office/drawing/2014/main" id="{863651DF-30BB-4496-A175-D75B49733AF5}"/>
              </a:ext>
            </a:extLst>
          </p:cNvPr>
          <p:cNvSpPr txBox="1"/>
          <p:nvPr/>
        </p:nvSpPr>
        <p:spPr>
          <a:xfrm>
            <a:off x="4319604" y="5048422"/>
            <a:ext cx="254030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infrastructuur</a:t>
            </a:r>
          </a:p>
        </p:txBody>
      </p:sp>
      <p:sp>
        <p:nvSpPr>
          <p:cNvPr id="76" name="Tekstvak 75">
            <a:extLst>
              <a:ext uri="{FF2B5EF4-FFF2-40B4-BE49-F238E27FC236}">
                <a16:creationId xmlns:a16="http://schemas.microsoft.com/office/drawing/2014/main" id="{F9782DC2-838A-4F5B-BF42-3A1FE8B000FE}"/>
              </a:ext>
            </a:extLst>
          </p:cNvPr>
          <p:cNvSpPr txBox="1"/>
          <p:nvPr/>
        </p:nvSpPr>
        <p:spPr>
          <a:xfrm>
            <a:off x="897988" y="266546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77" name="Tekstvak 76">
            <a:extLst>
              <a:ext uri="{FF2B5EF4-FFF2-40B4-BE49-F238E27FC236}">
                <a16:creationId xmlns:a16="http://schemas.microsoft.com/office/drawing/2014/main" id="{295FB012-6CCB-4D95-BEBD-B09B2C497714}"/>
              </a:ext>
            </a:extLst>
          </p:cNvPr>
          <p:cNvSpPr txBox="1"/>
          <p:nvPr/>
        </p:nvSpPr>
        <p:spPr>
          <a:xfrm>
            <a:off x="904857" y="32706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78" name="Tekstvak 77">
            <a:extLst>
              <a:ext uri="{FF2B5EF4-FFF2-40B4-BE49-F238E27FC236}">
                <a16:creationId xmlns:a16="http://schemas.microsoft.com/office/drawing/2014/main" id="{BBFD1115-9112-4C15-B3F7-307961DD2EB1}"/>
              </a:ext>
            </a:extLst>
          </p:cNvPr>
          <p:cNvSpPr txBox="1"/>
          <p:nvPr/>
        </p:nvSpPr>
        <p:spPr>
          <a:xfrm>
            <a:off x="914476" y="38617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</a:p>
        </p:txBody>
      </p:sp>
      <p:sp>
        <p:nvSpPr>
          <p:cNvPr id="79" name="Tekstvak 78">
            <a:extLst>
              <a:ext uri="{FF2B5EF4-FFF2-40B4-BE49-F238E27FC236}">
                <a16:creationId xmlns:a16="http://schemas.microsoft.com/office/drawing/2014/main" id="{3C0E9D69-B909-43F7-A04A-0183743960C3}"/>
              </a:ext>
            </a:extLst>
          </p:cNvPr>
          <p:cNvSpPr txBox="1"/>
          <p:nvPr/>
        </p:nvSpPr>
        <p:spPr>
          <a:xfrm>
            <a:off x="7086523" y="3865555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</a:p>
        </p:txBody>
      </p:sp>
      <p:sp>
        <p:nvSpPr>
          <p:cNvPr id="80" name="Tekstvak 79">
            <a:extLst>
              <a:ext uri="{FF2B5EF4-FFF2-40B4-BE49-F238E27FC236}">
                <a16:creationId xmlns:a16="http://schemas.microsoft.com/office/drawing/2014/main" id="{30027FA9-FA32-498F-A8A3-562A48A66508}"/>
              </a:ext>
            </a:extLst>
          </p:cNvPr>
          <p:cNvSpPr txBox="1"/>
          <p:nvPr/>
        </p:nvSpPr>
        <p:spPr>
          <a:xfrm>
            <a:off x="7086523" y="32746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81" name="Tekstvak 80">
            <a:extLst>
              <a:ext uri="{FF2B5EF4-FFF2-40B4-BE49-F238E27FC236}">
                <a16:creationId xmlns:a16="http://schemas.microsoft.com/office/drawing/2014/main" id="{9D208998-12E9-42C5-B451-F7A342F77B21}"/>
              </a:ext>
            </a:extLst>
          </p:cNvPr>
          <p:cNvSpPr txBox="1"/>
          <p:nvPr/>
        </p:nvSpPr>
        <p:spPr>
          <a:xfrm>
            <a:off x="7090293" y="2675393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82" name="Tekstvak 81">
            <a:extLst>
              <a:ext uri="{FF2B5EF4-FFF2-40B4-BE49-F238E27FC236}">
                <a16:creationId xmlns:a16="http://schemas.microsoft.com/office/drawing/2014/main" id="{E77E309F-DC8A-4402-9523-3DCACF8B5B92}"/>
              </a:ext>
            </a:extLst>
          </p:cNvPr>
          <p:cNvSpPr txBox="1"/>
          <p:nvPr/>
        </p:nvSpPr>
        <p:spPr>
          <a:xfrm>
            <a:off x="898468" y="44470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83" name="Tekstvak 82">
            <a:extLst>
              <a:ext uri="{FF2B5EF4-FFF2-40B4-BE49-F238E27FC236}">
                <a16:creationId xmlns:a16="http://schemas.microsoft.com/office/drawing/2014/main" id="{F013E8C0-B69C-419F-BC9D-160626154324}"/>
              </a:ext>
            </a:extLst>
          </p:cNvPr>
          <p:cNvSpPr txBox="1"/>
          <p:nvPr/>
        </p:nvSpPr>
        <p:spPr>
          <a:xfrm>
            <a:off x="7086522" y="4449483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84" name="Tekstvak 83">
            <a:extLst>
              <a:ext uri="{FF2B5EF4-FFF2-40B4-BE49-F238E27FC236}">
                <a16:creationId xmlns:a16="http://schemas.microsoft.com/office/drawing/2014/main" id="{8A557667-174D-4207-9FFE-88D8C3EDF7C0}"/>
              </a:ext>
            </a:extLst>
          </p:cNvPr>
          <p:cNvSpPr txBox="1"/>
          <p:nvPr/>
        </p:nvSpPr>
        <p:spPr>
          <a:xfrm>
            <a:off x="903754" y="5039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85" name="Tekstvak 84">
            <a:extLst>
              <a:ext uri="{FF2B5EF4-FFF2-40B4-BE49-F238E27FC236}">
                <a16:creationId xmlns:a16="http://schemas.microsoft.com/office/drawing/2014/main" id="{EDC10172-FE42-46F3-873A-CF8201BBCC2B}"/>
              </a:ext>
            </a:extLst>
          </p:cNvPr>
          <p:cNvSpPr txBox="1"/>
          <p:nvPr/>
        </p:nvSpPr>
        <p:spPr>
          <a:xfrm>
            <a:off x="7086522" y="5043273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86" name="Tekstvak 85">
            <a:extLst>
              <a:ext uri="{FF2B5EF4-FFF2-40B4-BE49-F238E27FC236}">
                <a16:creationId xmlns:a16="http://schemas.microsoft.com/office/drawing/2014/main" id="{CDBF3B0C-F7E4-48E0-9772-0C549841AB3C}"/>
              </a:ext>
            </a:extLst>
          </p:cNvPr>
          <p:cNvSpPr txBox="1"/>
          <p:nvPr/>
        </p:nvSpPr>
        <p:spPr>
          <a:xfrm>
            <a:off x="6886549" y="5633513"/>
            <a:ext cx="3611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België</a:t>
            </a:r>
          </a:p>
        </p:txBody>
      </p:sp>
      <p:sp>
        <p:nvSpPr>
          <p:cNvPr id="87" name="Tekstvak 86">
            <a:extLst>
              <a:ext uri="{FF2B5EF4-FFF2-40B4-BE49-F238E27FC236}">
                <a16:creationId xmlns:a16="http://schemas.microsoft.com/office/drawing/2014/main" id="{8EE8FE40-F52B-4A3D-96E1-D60F2DD61D5B}"/>
              </a:ext>
            </a:extLst>
          </p:cNvPr>
          <p:cNvSpPr txBox="1"/>
          <p:nvPr/>
        </p:nvSpPr>
        <p:spPr>
          <a:xfrm>
            <a:off x="679936" y="5631655"/>
            <a:ext cx="3622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Nederland</a:t>
            </a:r>
          </a:p>
        </p:txBody>
      </p:sp>
      <p:cxnSp>
        <p:nvCxnSpPr>
          <p:cNvPr id="88" name="Rechte verbindingslijn 87">
            <a:extLst>
              <a:ext uri="{FF2B5EF4-FFF2-40B4-BE49-F238E27FC236}">
                <a16:creationId xmlns:a16="http://schemas.microsoft.com/office/drawing/2014/main" id="{C5543C02-EC0C-4A5C-9622-424FDAED048E}"/>
              </a:ext>
            </a:extLst>
          </p:cNvPr>
          <p:cNvCxnSpPr>
            <a:cxnSpLocks/>
          </p:cNvCxnSpPr>
          <p:nvPr/>
        </p:nvCxnSpPr>
        <p:spPr>
          <a:xfrm>
            <a:off x="4423108" y="3142762"/>
            <a:ext cx="2336133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Rechte verbindingslijn 88">
            <a:extLst>
              <a:ext uri="{FF2B5EF4-FFF2-40B4-BE49-F238E27FC236}">
                <a16:creationId xmlns:a16="http://schemas.microsoft.com/office/drawing/2014/main" id="{763928C6-5C9D-41E0-BD12-566A3C5B107C}"/>
              </a:ext>
            </a:extLst>
          </p:cNvPr>
          <p:cNvCxnSpPr>
            <a:cxnSpLocks/>
          </p:cNvCxnSpPr>
          <p:nvPr/>
        </p:nvCxnSpPr>
        <p:spPr>
          <a:xfrm>
            <a:off x="4423108" y="3741375"/>
            <a:ext cx="233613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Rechte verbindingslijn 90">
            <a:extLst>
              <a:ext uri="{FF2B5EF4-FFF2-40B4-BE49-F238E27FC236}">
                <a16:creationId xmlns:a16="http://schemas.microsoft.com/office/drawing/2014/main" id="{A0B83C9F-1C67-464C-AD0F-CD3AB6E1D787}"/>
              </a:ext>
            </a:extLst>
          </p:cNvPr>
          <p:cNvCxnSpPr>
            <a:cxnSpLocks/>
          </p:cNvCxnSpPr>
          <p:nvPr/>
        </p:nvCxnSpPr>
        <p:spPr>
          <a:xfrm>
            <a:off x="4423108" y="4920490"/>
            <a:ext cx="233613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Rechte verbindingslijn 91">
            <a:extLst>
              <a:ext uri="{FF2B5EF4-FFF2-40B4-BE49-F238E27FC236}">
                <a16:creationId xmlns:a16="http://schemas.microsoft.com/office/drawing/2014/main" id="{78B2B283-D4BC-4EC1-806F-9D98E8BC2228}"/>
              </a:ext>
            </a:extLst>
          </p:cNvPr>
          <p:cNvCxnSpPr>
            <a:cxnSpLocks/>
          </p:cNvCxnSpPr>
          <p:nvPr/>
        </p:nvCxnSpPr>
        <p:spPr>
          <a:xfrm>
            <a:off x="4423108" y="4325540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Rechte verbindingslijn 92">
            <a:extLst>
              <a:ext uri="{FF2B5EF4-FFF2-40B4-BE49-F238E27FC236}">
                <a16:creationId xmlns:a16="http://schemas.microsoft.com/office/drawing/2014/main" id="{A7101ECE-B679-4320-BA0A-CBEAA00CB8DB}"/>
              </a:ext>
            </a:extLst>
          </p:cNvPr>
          <p:cNvCxnSpPr>
            <a:cxnSpLocks/>
          </p:cNvCxnSpPr>
          <p:nvPr/>
        </p:nvCxnSpPr>
        <p:spPr>
          <a:xfrm>
            <a:off x="4423108" y="5507840"/>
            <a:ext cx="233613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hthoek 95">
            <a:extLst>
              <a:ext uri="{FF2B5EF4-FFF2-40B4-BE49-F238E27FC236}">
                <a16:creationId xmlns:a16="http://schemas.microsoft.com/office/drawing/2014/main" id="{FFEA8735-47C0-4E65-804D-182BE0D0565B}"/>
              </a:ext>
            </a:extLst>
          </p:cNvPr>
          <p:cNvSpPr/>
          <p:nvPr/>
        </p:nvSpPr>
        <p:spPr>
          <a:xfrm>
            <a:off x="7090293" y="1994003"/>
            <a:ext cx="3181739" cy="5411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7" name="Tekstvak 96">
            <a:extLst>
              <a:ext uri="{FF2B5EF4-FFF2-40B4-BE49-F238E27FC236}">
                <a16:creationId xmlns:a16="http://schemas.microsoft.com/office/drawing/2014/main" id="{343927AB-B472-4A41-AF20-106E5408D0C6}"/>
              </a:ext>
            </a:extLst>
          </p:cNvPr>
          <p:cNvSpPr txBox="1"/>
          <p:nvPr/>
        </p:nvSpPr>
        <p:spPr>
          <a:xfrm>
            <a:off x="7090293" y="2066154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98" name="Rechthoek 97">
            <a:extLst>
              <a:ext uri="{FF2B5EF4-FFF2-40B4-BE49-F238E27FC236}">
                <a16:creationId xmlns:a16="http://schemas.microsoft.com/office/drawing/2014/main" id="{CCCACA1F-DC9E-41A3-9318-545801103CE5}"/>
              </a:ext>
            </a:extLst>
          </p:cNvPr>
          <p:cNvSpPr/>
          <p:nvPr/>
        </p:nvSpPr>
        <p:spPr>
          <a:xfrm>
            <a:off x="908915" y="2006561"/>
            <a:ext cx="3181739" cy="5411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9" name="Tekstvak 98">
            <a:extLst>
              <a:ext uri="{FF2B5EF4-FFF2-40B4-BE49-F238E27FC236}">
                <a16:creationId xmlns:a16="http://schemas.microsoft.com/office/drawing/2014/main" id="{FF8243D1-5C11-4E11-9565-0B8312DA9C98}"/>
              </a:ext>
            </a:extLst>
          </p:cNvPr>
          <p:cNvSpPr txBox="1"/>
          <p:nvPr/>
        </p:nvSpPr>
        <p:spPr>
          <a:xfrm>
            <a:off x="908915" y="2078712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100" name="Tekstvak 99">
            <a:extLst>
              <a:ext uri="{FF2B5EF4-FFF2-40B4-BE49-F238E27FC236}">
                <a16:creationId xmlns:a16="http://schemas.microsoft.com/office/drawing/2014/main" id="{D6B60F0A-3AA7-4475-9754-21897E629411}"/>
              </a:ext>
            </a:extLst>
          </p:cNvPr>
          <p:cNvSpPr txBox="1"/>
          <p:nvPr/>
        </p:nvSpPr>
        <p:spPr>
          <a:xfrm>
            <a:off x="4319605" y="2078113"/>
            <a:ext cx="254030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juridische afstemming</a:t>
            </a:r>
          </a:p>
        </p:txBody>
      </p:sp>
      <p:cxnSp>
        <p:nvCxnSpPr>
          <p:cNvPr id="53" name="Rechte verbindingslijn 52">
            <a:extLst>
              <a:ext uri="{FF2B5EF4-FFF2-40B4-BE49-F238E27FC236}">
                <a16:creationId xmlns:a16="http://schemas.microsoft.com/office/drawing/2014/main" id="{C80B7388-A034-43A4-A0EA-A6AC2F525FCA}"/>
              </a:ext>
            </a:extLst>
          </p:cNvPr>
          <p:cNvCxnSpPr>
            <a:cxnSpLocks/>
          </p:cNvCxnSpPr>
          <p:nvPr/>
        </p:nvCxnSpPr>
        <p:spPr>
          <a:xfrm>
            <a:off x="4423944" y="2555409"/>
            <a:ext cx="2336133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Rechte verbindingslijn 53">
            <a:extLst>
              <a:ext uri="{FF2B5EF4-FFF2-40B4-BE49-F238E27FC236}">
                <a16:creationId xmlns:a16="http://schemas.microsoft.com/office/drawing/2014/main" id="{4957281F-B702-4868-BBCF-99F5AFAC7FAD}"/>
              </a:ext>
            </a:extLst>
          </p:cNvPr>
          <p:cNvCxnSpPr>
            <a:cxnSpLocks/>
          </p:cNvCxnSpPr>
          <p:nvPr/>
        </p:nvCxnSpPr>
        <p:spPr>
          <a:xfrm>
            <a:off x="4423944" y="190018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1352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18EBE0-5BD0-4085-B1C4-B93816749A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nl-NL" dirty="0"/>
              <a:t>Er zijn vergelijkbare modellen in omloop. Vooral buiten de zorg. In deze sectie relateren we enkele modellen aan het Lagenmodel.</a:t>
            </a:r>
          </a:p>
          <a:p>
            <a:endParaRPr lang="nl-NL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B1DA688-9C55-4458-8492-77C62AAE1B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Lagenmodel gerelateerd aan andere modellen</a:t>
            </a:r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FFFAE6CA-69D8-4A14-BBB2-9D78CF40ECF2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E74E0319-C1BF-484F-9B6D-C068BC397FB7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D41C2DFB-700E-4466-AC2C-E747EE1956E1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verticale tekst 6">
            <a:extLst>
              <a:ext uri="{FF2B5EF4-FFF2-40B4-BE49-F238E27FC236}">
                <a16:creationId xmlns:a16="http://schemas.microsoft.com/office/drawing/2014/main" id="{E086A1BF-FADB-4065-B2E7-46101196CFD9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C7B18925-6A28-4F8E-A0B3-4A86C6773D1F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atum 8">
            <a:extLst>
              <a:ext uri="{FF2B5EF4-FFF2-40B4-BE49-F238E27FC236}">
                <a16:creationId xmlns:a16="http://schemas.microsoft.com/office/drawing/2014/main" id="{E8DCCC2B-E313-4DF4-849A-552C28662044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680EBF2-A32F-41C8-A615-83F1417773E1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10" name="Tijdelijke aanduiding voor voettekst 9">
            <a:extLst>
              <a:ext uri="{FF2B5EF4-FFF2-40B4-BE49-F238E27FC236}">
                <a16:creationId xmlns:a16="http://schemas.microsoft.com/office/drawing/2014/main" id="{781ED1C5-D9E8-4205-9E3E-00E544B3C3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10862521-2A40-47D1-8870-40767B87EF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13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627594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A7F21F-EA86-460E-8287-451AD3555695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B0C1599-5E7A-4E2D-A704-288227B56D99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0314634E-A8F0-46A1-A67F-E650F74624A1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DE1276CF-9164-4D71-8C8B-10BEF2E7D3D3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6670935E-0DB3-4F9C-A49E-5F855781932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DF82129-D36A-4872-8EC8-B4048F7EDB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9702389-0CBF-4F8A-BB58-8D51AD0A98DD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99A5E10-52DE-4BB2-8B19-0E3D2865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6338E96-1EE9-4102-85BF-D99E5B859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14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41D7E8D-A563-4ABD-98A5-A5B00178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Interoperability - </a:t>
            </a:r>
            <a:r>
              <a:rPr lang="en-GB" dirty="0" err="1"/>
              <a:t>ReEIF</a:t>
            </a:r>
            <a:r>
              <a:rPr lang="en-GB" dirty="0"/>
              <a:t> model</a:t>
            </a:r>
            <a:endParaRPr lang="nl-NL" dirty="0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CC89B6E-348D-468C-856B-73669D5C5E8A}"/>
              </a:ext>
            </a:extLst>
          </p:cNvPr>
          <p:cNvSpPr/>
          <p:nvPr/>
        </p:nvSpPr>
        <p:spPr>
          <a:xfrm>
            <a:off x="7375498" y="1383960"/>
            <a:ext cx="3631741" cy="4718819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0541822B-9F9B-4C1D-A530-CB07E09C788E}"/>
              </a:ext>
            </a:extLst>
          </p:cNvPr>
          <p:cNvSpPr/>
          <p:nvPr/>
        </p:nvSpPr>
        <p:spPr>
          <a:xfrm>
            <a:off x="1188740" y="1383960"/>
            <a:ext cx="3631741" cy="4718819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9EA5373C-81FE-480C-BAB0-AFBB9FC6957B}"/>
              </a:ext>
            </a:extLst>
          </p:cNvPr>
          <p:cNvSpPr/>
          <p:nvPr/>
        </p:nvSpPr>
        <p:spPr>
          <a:xfrm>
            <a:off x="7595118" y="2603242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F9967855-DFCD-4099-83EB-C97754E2E737}"/>
              </a:ext>
            </a:extLst>
          </p:cNvPr>
          <p:cNvSpPr/>
          <p:nvPr/>
        </p:nvSpPr>
        <p:spPr>
          <a:xfrm>
            <a:off x="1413740" y="2603242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41E1D942-0193-4E7B-B773-FFE36EAF3D47}"/>
              </a:ext>
            </a:extLst>
          </p:cNvPr>
          <p:cNvSpPr/>
          <p:nvPr/>
        </p:nvSpPr>
        <p:spPr>
          <a:xfrm>
            <a:off x="7595325" y="3198745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55389AD4-88FD-4D42-8B1B-B99E4E008DE8}"/>
              </a:ext>
            </a:extLst>
          </p:cNvPr>
          <p:cNvSpPr/>
          <p:nvPr/>
        </p:nvSpPr>
        <p:spPr>
          <a:xfrm>
            <a:off x="1413947" y="3198745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C1AD91FE-D0C1-4140-B3A9-9B33A4260A47}"/>
              </a:ext>
            </a:extLst>
          </p:cNvPr>
          <p:cNvSpPr/>
          <p:nvPr/>
        </p:nvSpPr>
        <p:spPr>
          <a:xfrm>
            <a:off x="7595118" y="3784364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7BCF0090-E511-4AA7-9563-21D3DA55C412}"/>
              </a:ext>
            </a:extLst>
          </p:cNvPr>
          <p:cNvSpPr/>
          <p:nvPr/>
        </p:nvSpPr>
        <p:spPr>
          <a:xfrm>
            <a:off x="1413740" y="3784364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BDD886E6-B458-4505-AAE7-F423C2FD9D4C}"/>
              </a:ext>
            </a:extLst>
          </p:cNvPr>
          <p:cNvSpPr/>
          <p:nvPr/>
        </p:nvSpPr>
        <p:spPr>
          <a:xfrm>
            <a:off x="7595118" y="4379314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2379010B-344D-4417-A293-FB061B309FA3}"/>
              </a:ext>
            </a:extLst>
          </p:cNvPr>
          <p:cNvSpPr/>
          <p:nvPr/>
        </p:nvSpPr>
        <p:spPr>
          <a:xfrm>
            <a:off x="1413740" y="4379314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7E1FD190-F546-4E13-8946-2CF08CE9BCD8}"/>
              </a:ext>
            </a:extLst>
          </p:cNvPr>
          <p:cNvSpPr/>
          <p:nvPr/>
        </p:nvSpPr>
        <p:spPr>
          <a:xfrm>
            <a:off x="7595118" y="4975995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8D690CCB-B688-4CF8-87B2-7FF88519E9AE}"/>
              </a:ext>
            </a:extLst>
          </p:cNvPr>
          <p:cNvSpPr/>
          <p:nvPr/>
        </p:nvSpPr>
        <p:spPr>
          <a:xfrm>
            <a:off x="1413740" y="4975995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17B60E4-4A0E-4FB6-A358-026DD7221BE5}"/>
              </a:ext>
            </a:extLst>
          </p:cNvPr>
          <p:cNvSpPr txBox="1"/>
          <p:nvPr/>
        </p:nvSpPr>
        <p:spPr>
          <a:xfrm>
            <a:off x="4824429" y="2665466"/>
            <a:ext cx="254030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beleidsafstemming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9951D3CF-B725-429C-AC37-59626F648A38}"/>
              </a:ext>
            </a:extLst>
          </p:cNvPr>
          <p:cNvSpPr txBox="1"/>
          <p:nvPr/>
        </p:nvSpPr>
        <p:spPr>
          <a:xfrm>
            <a:off x="4824429" y="3270696"/>
            <a:ext cx="254709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samenwerking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98F43E31-9622-429D-A258-A9747FC3CD54}"/>
              </a:ext>
            </a:extLst>
          </p:cNvPr>
          <p:cNvSpPr txBox="1"/>
          <p:nvPr/>
        </p:nvSpPr>
        <p:spPr>
          <a:xfrm>
            <a:off x="4831244" y="3865645"/>
            <a:ext cx="25334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structuur en inhoud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C9AC924-172D-49FD-AED7-73E2D3960EC8}"/>
              </a:ext>
            </a:extLst>
          </p:cNvPr>
          <p:cNvSpPr txBox="1"/>
          <p:nvPr/>
        </p:nvSpPr>
        <p:spPr>
          <a:xfrm>
            <a:off x="4807012" y="4449809"/>
            <a:ext cx="258436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koppelen van systemen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64A7277D-F136-49A4-84CB-C5AEA1591941}"/>
              </a:ext>
            </a:extLst>
          </p:cNvPr>
          <p:cNvSpPr txBox="1"/>
          <p:nvPr/>
        </p:nvSpPr>
        <p:spPr>
          <a:xfrm>
            <a:off x="4824429" y="5048422"/>
            <a:ext cx="254030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infrastructuur</a:t>
            </a: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F0BB481C-EDDA-4C29-A6ED-B8A209A7C676}"/>
              </a:ext>
            </a:extLst>
          </p:cNvPr>
          <p:cNvSpPr txBox="1"/>
          <p:nvPr/>
        </p:nvSpPr>
        <p:spPr>
          <a:xfrm>
            <a:off x="1402813" y="266546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E6A2E184-7C71-49BA-96D2-5D38DCC9EA08}"/>
              </a:ext>
            </a:extLst>
          </p:cNvPr>
          <p:cNvSpPr txBox="1"/>
          <p:nvPr/>
        </p:nvSpPr>
        <p:spPr>
          <a:xfrm>
            <a:off x="1409682" y="32706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C8A6175C-C750-4B3A-B5D8-A75CF2D6EB0D}"/>
              </a:ext>
            </a:extLst>
          </p:cNvPr>
          <p:cNvSpPr txBox="1"/>
          <p:nvPr/>
        </p:nvSpPr>
        <p:spPr>
          <a:xfrm>
            <a:off x="1419301" y="38617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</a:p>
        </p:txBody>
      </p:sp>
      <p:sp>
        <p:nvSpPr>
          <p:cNvPr id="34" name="Tekstvak 33">
            <a:extLst>
              <a:ext uri="{FF2B5EF4-FFF2-40B4-BE49-F238E27FC236}">
                <a16:creationId xmlns:a16="http://schemas.microsoft.com/office/drawing/2014/main" id="{8BEFDD0F-4361-43AA-8948-4D0FDF95A411}"/>
              </a:ext>
            </a:extLst>
          </p:cNvPr>
          <p:cNvSpPr txBox="1"/>
          <p:nvPr/>
        </p:nvSpPr>
        <p:spPr>
          <a:xfrm>
            <a:off x="7591348" y="3865555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</a:p>
        </p:txBody>
      </p:sp>
      <p:sp>
        <p:nvSpPr>
          <p:cNvPr id="35" name="Tekstvak 34">
            <a:extLst>
              <a:ext uri="{FF2B5EF4-FFF2-40B4-BE49-F238E27FC236}">
                <a16:creationId xmlns:a16="http://schemas.microsoft.com/office/drawing/2014/main" id="{6E89567A-80B2-462E-8EFC-4E8685930D2A}"/>
              </a:ext>
            </a:extLst>
          </p:cNvPr>
          <p:cNvSpPr txBox="1"/>
          <p:nvPr/>
        </p:nvSpPr>
        <p:spPr>
          <a:xfrm>
            <a:off x="7591348" y="32746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36" name="Tekstvak 35">
            <a:extLst>
              <a:ext uri="{FF2B5EF4-FFF2-40B4-BE49-F238E27FC236}">
                <a16:creationId xmlns:a16="http://schemas.microsoft.com/office/drawing/2014/main" id="{2C45AF77-0639-4DC8-AC1A-889D5338D7E2}"/>
              </a:ext>
            </a:extLst>
          </p:cNvPr>
          <p:cNvSpPr txBox="1"/>
          <p:nvPr/>
        </p:nvSpPr>
        <p:spPr>
          <a:xfrm>
            <a:off x="7595118" y="2675393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3791BF81-5304-46C7-A2AB-0AA16459973E}"/>
              </a:ext>
            </a:extLst>
          </p:cNvPr>
          <p:cNvSpPr txBox="1"/>
          <p:nvPr/>
        </p:nvSpPr>
        <p:spPr>
          <a:xfrm>
            <a:off x="1403293" y="44470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38" name="Tekstvak 37">
            <a:extLst>
              <a:ext uri="{FF2B5EF4-FFF2-40B4-BE49-F238E27FC236}">
                <a16:creationId xmlns:a16="http://schemas.microsoft.com/office/drawing/2014/main" id="{38C96641-8737-4844-8D45-0D1AD0AD180D}"/>
              </a:ext>
            </a:extLst>
          </p:cNvPr>
          <p:cNvSpPr txBox="1"/>
          <p:nvPr/>
        </p:nvSpPr>
        <p:spPr>
          <a:xfrm>
            <a:off x="7591347" y="4449483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884412B5-A6B1-4199-81B7-2E7B25D73D6A}"/>
              </a:ext>
            </a:extLst>
          </p:cNvPr>
          <p:cNvSpPr txBox="1"/>
          <p:nvPr/>
        </p:nvSpPr>
        <p:spPr>
          <a:xfrm>
            <a:off x="1408579" y="5039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40" name="Tekstvak 39">
            <a:extLst>
              <a:ext uri="{FF2B5EF4-FFF2-40B4-BE49-F238E27FC236}">
                <a16:creationId xmlns:a16="http://schemas.microsoft.com/office/drawing/2014/main" id="{316BA238-66E3-43DB-ABF4-B546E33176AE}"/>
              </a:ext>
            </a:extLst>
          </p:cNvPr>
          <p:cNvSpPr txBox="1"/>
          <p:nvPr/>
        </p:nvSpPr>
        <p:spPr>
          <a:xfrm>
            <a:off x="7591347" y="5043273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43" name="Tekstvak 42">
            <a:extLst>
              <a:ext uri="{FF2B5EF4-FFF2-40B4-BE49-F238E27FC236}">
                <a16:creationId xmlns:a16="http://schemas.microsoft.com/office/drawing/2014/main" id="{2CF9098A-19E0-4BF3-9E1E-E66B73CE5AB6}"/>
              </a:ext>
            </a:extLst>
          </p:cNvPr>
          <p:cNvSpPr txBox="1"/>
          <p:nvPr/>
        </p:nvSpPr>
        <p:spPr>
          <a:xfrm>
            <a:off x="7371521" y="5633513"/>
            <a:ext cx="36317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land(en) - regio - zorginstelling</a:t>
            </a:r>
          </a:p>
        </p:txBody>
      </p:sp>
      <p:sp>
        <p:nvSpPr>
          <p:cNvPr id="44" name="Tekstvak 43">
            <a:extLst>
              <a:ext uri="{FF2B5EF4-FFF2-40B4-BE49-F238E27FC236}">
                <a16:creationId xmlns:a16="http://schemas.microsoft.com/office/drawing/2014/main" id="{6259749A-BDD2-4129-AF68-421D70C3BD54}"/>
              </a:ext>
            </a:extLst>
          </p:cNvPr>
          <p:cNvSpPr txBox="1"/>
          <p:nvPr/>
        </p:nvSpPr>
        <p:spPr>
          <a:xfrm>
            <a:off x="1184762" y="5631655"/>
            <a:ext cx="3622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land(en) - regio - zorginstelling</a:t>
            </a:r>
          </a:p>
        </p:txBody>
      </p: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EB557032-7C23-4E3E-B90B-E68DCB18F996}"/>
              </a:ext>
            </a:extLst>
          </p:cNvPr>
          <p:cNvCxnSpPr>
            <a:cxnSpLocks/>
          </p:cNvCxnSpPr>
          <p:nvPr/>
        </p:nvCxnSpPr>
        <p:spPr>
          <a:xfrm>
            <a:off x="4927933" y="3142762"/>
            <a:ext cx="2336133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20E7AFA7-3E72-40FB-A5A5-2FF399EB5E69}"/>
              </a:ext>
            </a:extLst>
          </p:cNvPr>
          <p:cNvCxnSpPr>
            <a:cxnSpLocks/>
          </p:cNvCxnSpPr>
          <p:nvPr/>
        </p:nvCxnSpPr>
        <p:spPr>
          <a:xfrm>
            <a:off x="4927933" y="3741375"/>
            <a:ext cx="233613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D3C43CCC-89F5-4BA3-9C1B-8939843D3798}"/>
              </a:ext>
            </a:extLst>
          </p:cNvPr>
          <p:cNvCxnSpPr>
            <a:cxnSpLocks/>
          </p:cNvCxnSpPr>
          <p:nvPr/>
        </p:nvCxnSpPr>
        <p:spPr>
          <a:xfrm>
            <a:off x="4927933" y="4920490"/>
            <a:ext cx="233613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>
            <a:extLst>
              <a:ext uri="{FF2B5EF4-FFF2-40B4-BE49-F238E27FC236}">
                <a16:creationId xmlns:a16="http://schemas.microsoft.com/office/drawing/2014/main" id="{A209F6FD-D435-4E31-9FBD-89D45AFD46EB}"/>
              </a:ext>
            </a:extLst>
          </p:cNvPr>
          <p:cNvCxnSpPr>
            <a:cxnSpLocks/>
          </p:cNvCxnSpPr>
          <p:nvPr/>
        </p:nvCxnSpPr>
        <p:spPr>
          <a:xfrm>
            <a:off x="4927933" y="4325540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>
            <a:extLst>
              <a:ext uri="{FF2B5EF4-FFF2-40B4-BE49-F238E27FC236}">
                <a16:creationId xmlns:a16="http://schemas.microsoft.com/office/drawing/2014/main" id="{7B138180-2A0C-4781-957D-20A716ED490D}"/>
              </a:ext>
            </a:extLst>
          </p:cNvPr>
          <p:cNvCxnSpPr>
            <a:cxnSpLocks/>
          </p:cNvCxnSpPr>
          <p:nvPr/>
        </p:nvCxnSpPr>
        <p:spPr>
          <a:xfrm>
            <a:off x="4927933" y="5507840"/>
            <a:ext cx="233613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8453EE08-1230-4CD1-8DB3-A97AC2FC4C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472747"/>
            <a:ext cx="515977" cy="458685"/>
          </a:xfrm>
          <a:prstGeom prst="rect">
            <a:avLst/>
          </a:prstGeom>
        </p:spPr>
      </p:pic>
      <p:pic>
        <p:nvPicPr>
          <p:cNvPr id="52" name="Afbeelding 51">
            <a:extLst>
              <a:ext uri="{FF2B5EF4-FFF2-40B4-BE49-F238E27FC236}">
                <a16:creationId xmlns:a16="http://schemas.microsoft.com/office/drawing/2014/main" id="{FE4A7BDB-190B-4B18-A2F0-ABAB760684F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8406" y="1482078"/>
            <a:ext cx="515977" cy="458685"/>
          </a:xfrm>
          <a:prstGeom prst="rect">
            <a:avLst/>
          </a:prstGeom>
        </p:spPr>
      </p:pic>
      <p:sp>
        <p:nvSpPr>
          <p:cNvPr id="53" name="Rechthoek 52">
            <a:extLst>
              <a:ext uri="{FF2B5EF4-FFF2-40B4-BE49-F238E27FC236}">
                <a16:creationId xmlns:a16="http://schemas.microsoft.com/office/drawing/2014/main" id="{DD25ECBD-FE68-4A45-96BE-FB9B2E4E5866}"/>
              </a:ext>
            </a:extLst>
          </p:cNvPr>
          <p:cNvSpPr/>
          <p:nvPr/>
        </p:nvSpPr>
        <p:spPr>
          <a:xfrm>
            <a:off x="7595118" y="1994003"/>
            <a:ext cx="3181739" cy="541176"/>
          </a:xfrm>
          <a:prstGeom prst="rect">
            <a:avLst/>
          </a:prstGeom>
          <a:solidFill>
            <a:srgbClr val="837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F8CCED92-BF07-4844-9D50-756697A35267}"/>
              </a:ext>
            </a:extLst>
          </p:cNvPr>
          <p:cNvSpPr txBox="1"/>
          <p:nvPr/>
        </p:nvSpPr>
        <p:spPr>
          <a:xfrm>
            <a:off x="7595118" y="2066154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55" name="Rechthoek 54">
            <a:extLst>
              <a:ext uri="{FF2B5EF4-FFF2-40B4-BE49-F238E27FC236}">
                <a16:creationId xmlns:a16="http://schemas.microsoft.com/office/drawing/2014/main" id="{241EEA58-98BA-4A9F-BC2F-12E32A5231A6}"/>
              </a:ext>
            </a:extLst>
          </p:cNvPr>
          <p:cNvSpPr/>
          <p:nvPr/>
        </p:nvSpPr>
        <p:spPr>
          <a:xfrm>
            <a:off x="1413740" y="2006561"/>
            <a:ext cx="3181739" cy="541176"/>
          </a:xfrm>
          <a:prstGeom prst="rect">
            <a:avLst/>
          </a:prstGeom>
          <a:solidFill>
            <a:srgbClr val="8378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27DA7935-62C5-4EF3-A81B-A5B4C88929F0}"/>
              </a:ext>
            </a:extLst>
          </p:cNvPr>
          <p:cNvSpPr txBox="1"/>
          <p:nvPr/>
        </p:nvSpPr>
        <p:spPr>
          <a:xfrm>
            <a:off x="1413740" y="2078712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A9DB0475-2542-412F-83EA-84F0DEAE61D1}"/>
              </a:ext>
            </a:extLst>
          </p:cNvPr>
          <p:cNvSpPr txBox="1"/>
          <p:nvPr/>
        </p:nvSpPr>
        <p:spPr>
          <a:xfrm>
            <a:off x="4824430" y="2078113"/>
            <a:ext cx="254030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juridische afstemming</a:t>
            </a:r>
          </a:p>
        </p:txBody>
      </p:sp>
      <p:sp>
        <p:nvSpPr>
          <p:cNvPr id="58" name="Rechthoek 57">
            <a:extLst>
              <a:ext uri="{FF2B5EF4-FFF2-40B4-BE49-F238E27FC236}">
                <a16:creationId xmlns:a16="http://schemas.microsoft.com/office/drawing/2014/main" id="{39EA9E96-B068-44EB-9ADD-F28C08ABC92B}"/>
              </a:ext>
            </a:extLst>
          </p:cNvPr>
          <p:cNvSpPr/>
          <p:nvPr/>
        </p:nvSpPr>
        <p:spPr>
          <a:xfrm>
            <a:off x="11061554" y="1992921"/>
            <a:ext cx="538065" cy="3534479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59" name="Rechthoek 58">
            <a:extLst>
              <a:ext uri="{FF2B5EF4-FFF2-40B4-BE49-F238E27FC236}">
                <a16:creationId xmlns:a16="http://schemas.microsoft.com/office/drawing/2014/main" id="{1776C15A-CAF5-495A-9260-AF6041EE9F96}"/>
              </a:ext>
            </a:extLst>
          </p:cNvPr>
          <p:cNvSpPr/>
          <p:nvPr/>
        </p:nvSpPr>
        <p:spPr>
          <a:xfrm>
            <a:off x="596360" y="1992921"/>
            <a:ext cx="538065" cy="3534479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8D7A9835-9162-40EE-A600-4A1058310110}"/>
              </a:ext>
            </a:extLst>
          </p:cNvPr>
          <p:cNvSpPr txBox="1"/>
          <p:nvPr/>
        </p:nvSpPr>
        <p:spPr>
          <a:xfrm rot="16200000">
            <a:off x="-903551" y="3426366"/>
            <a:ext cx="352316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Principles, governance, </a:t>
            </a:r>
            <a:br>
              <a:rPr lang="en-US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1900" dirty="0" err="1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afspraken</a:t>
            </a:r>
            <a:r>
              <a:rPr lang="en-US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&amp; use cases</a:t>
            </a:r>
          </a:p>
        </p:txBody>
      </p:sp>
      <p:sp>
        <p:nvSpPr>
          <p:cNvPr id="61" name="Tekstvak 60">
            <a:extLst>
              <a:ext uri="{FF2B5EF4-FFF2-40B4-BE49-F238E27FC236}">
                <a16:creationId xmlns:a16="http://schemas.microsoft.com/office/drawing/2014/main" id="{2A7DF8A9-2764-4B09-B788-7865D6319223}"/>
              </a:ext>
            </a:extLst>
          </p:cNvPr>
          <p:cNvSpPr txBox="1"/>
          <p:nvPr/>
        </p:nvSpPr>
        <p:spPr>
          <a:xfrm rot="5400000">
            <a:off x="9572384" y="3426355"/>
            <a:ext cx="35231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Principles, governance, </a:t>
            </a:r>
            <a:br>
              <a:rPr lang="en-US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1900" dirty="0" err="1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afspraken</a:t>
            </a:r>
            <a:r>
              <a:rPr lang="en-US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&amp; use cases</a:t>
            </a:r>
          </a:p>
        </p:txBody>
      </p:sp>
      <p:cxnSp>
        <p:nvCxnSpPr>
          <p:cNvPr id="64" name="Rechte verbindingslijn 63">
            <a:extLst>
              <a:ext uri="{FF2B5EF4-FFF2-40B4-BE49-F238E27FC236}">
                <a16:creationId xmlns:a16="http://schemas.microsoft.com/office/drawing/2014/main" id="{02F8B344-5899-42D0-AC75-2B7381608F28}"/>
              </a:ext>
            </a:extLst>
          </p:cNvPr>
          <p:cNvCxnSpPr>
            <a:cxnSpLocks/>
          </p:cNvCxnSpPr>
          <p:nvPr/>
        </p:nvCxnSpPr>
        <p:spPr>
          <a:xfrm>
            <a:off x="4920341" y="2555409"/>
            <a:ext cx="2336133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Rechte verbindingslijn 64">
            <a:extLst>
              <a:ext uri="{FF2B5EF4-FFF2-40B4-BE49-F238E27FC236}">
                <a16:creationId xmlns:a16="http://schemas.microsoft.com/office/drawing/2014/main" id="{A136E7F5-F3C5-4D1A-8A35-30BE4C76958B}"/>
              </a:ext>
            </a:extLst>
          </p:cNvPr>
          <p:cNvCxnSpPr>
            <a:cxnSpLocks/>
          </p:cNvCxnSpPr>
          <p:nvPr/>
        </p:nvCxnSpPr>
        <p:spPr>
          <a:xfrm>
            <a:off x="4920341" y="190018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85857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96424D1C-7A84-48E9-875C-2FB394802978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A957318-2E01-4AF4-9DE9-A11E062EC3A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2D304486-A7A0-41DF-A41E-28E4A8B98CAF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C352FF43-DE40-494C-AEB2-BBE3EEEB7ABC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FBFD8B3A-1ECE-462E-AD24-44267449117D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FFC5D25-4FD0-4012-9E63-3F842B93C50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0DA3C16-C7ED-4D1D-B7AD-6BDC93766D0E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BFBADC1-3E74-458C-AF5F-44BCC01F10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E17E6DB-2D44-4C3B-B733-547E42B92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15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6797A505-A86E-46C3-BFDD-1DC2F555C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- NORA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C9C6FF0A-AFB9-4448-8F17-C9657168427A}"/>
              </a:ext>
            </a:extLst>
          </p:cNvPr>
          <p:cNvSpPr/>
          <p:nvPr/>
        </p:nvSpPr>
        <p:spPr>
          <a:xfrm>
            <a:off x="1240416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7974E26-D47F-41C9-9634-0669D8A8203D}"/>
              </a:ext>
            </a:extLst>
          </p:cNvPr>
          <p:cNvSpPr/>
          <p:nvPr/>
        </p:nvSpPr>
        <p:spPr>
          <a:xfrm>
            <a:off x="653886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EED908A2-E144-45A4-8928-20F5F84A851E}"/>
              </a:ext>
            </a:extLst>
          </p:cNvPr>
          <p:cNvSpPr/>
          <p:nvPr/>
        </p:nvSpPr>
        <p:spPr>
          <a:xfrm>
            <a:off x="1832796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2E13CB54-810D-4691-8175-4F8C496430C3}"/>
              </a:ext>
            </a:extLst>
          </p:cNvPr>
          <p:cNvSpPr/>
          <p:nvPr/>
        </p:nvSpPr>
        <p:spPr>
          <a:xfrm>
            <a:off x="2057796" y="233265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EE7D7651-219B-4A29-8D8B-DD2BEAC0EDDE}"/>
              </a:ext>
            </a:extLst>
          </p:cNvPr>
          <p:cNvSpPr/>
          <p:nvPr/>
        </p:nvSpPr>
        <p:spPr>
          <a:xfrm>
            <a:off x="2058003" y="292815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30EED9DF-4289-4163-8344-284ABA134A9D}"/>
              </a:ext>
            </a:extLst>
          </p:cNvPr>
          <p:cNvSpPr/>
          <p:nvPr/>
        </p:nvSpPr>
        <p:spPr>
          <a:xfrm>
            <a:off x="2057796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12F2EF2F-DB2A-4528-8D99-DF2079FAECB0}"/>
              </a:ext>
            </a:extLst>
          </p:cNvPr>
          <p:cNvSpPr/>
          <p:nvPr/>
        </p:nvSpPr>
        <p:spPr>
          <a:xfrm>
            <a:off x="2057796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265D74AE-3488-44FA-BDB5-370A6C8E4416}"/>
              </a:ext>
            </a:extLst>
          </p:cNvPr>
          <p:cNvSpPr/>
          <p:nvPr/>
        </p:nvSpPr>
        <p:spPr>
          <a:xfrm>
            <a:off x="2057796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18F918D0-91C3-4F84-B74C-54F538F3E264}"/>
              </a:ext>
            </a:extLst>
          </p:cNvPr>
          <p:cNvSpPr txBox="1"/>
          <p:nvPr/>
        </p:nvSpPr>
        <p:spPr>
          <a:xfrm>
            <a:off x="2057796" y="2394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D9AB4CBC-A1B3-4BFD-B307-2D19923B168E}"/>
              </a:ext>
            </a:extLst>
          </p:cNvPr>
          <p:cNvSpPr txBox="1"/>
          <p:nvPr/>
        </p:nvSpPr>
        <p:spPr>
          <a:xfrm>
            <a:off x="2057508" y="30001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456030D-2470-4DD4-BEFE-853144944667}"/>
              </a:ext>
            </a:extLst>
          </p:cNvPr>
          <p:cNvSpPr txBox="1"/>
          <p:nvPr/>
        </p:nvSpPr>
        <p:spPr>
          <a:xfrm>
            <a:off x="2067127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A8533902-17C7-44B2-867A-1C1BEC2C0182}"/>
              </a:ext>
            </a:extLst>
          </p:cNvPr>
          <p:cNvSpPr txBox="1"/>
          <p:nvPr/>
        </p:nvSpPr>
        <p:spPr>
          <a:xfrm>
            <a:off x="2051119" y="417641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66E2C01E-E959-4960-9D9C-39CCF9C1E3FF}"/>
              </a:ext>
            </a:extLst>
          </p:cNvPr>
          <p:cNvSpPr txBox="1"/>
          <p:nvPr/>
        </p:nvSpPr>
        <p:spPr>
          <a:xfrm>
            <a:off x="2056405" y="476928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AA0E45B-7554-4F6E-9839-52CF341A9DDC}"/>
              </a:ext>
            </a:extLst>
          </p:cNvPr>
          <p:cNvSpPr txBox="1"/>
          <p:nvPr/>
        </p:nvSpPr>
        <p:spPr>
          <a:xfrm rot="16200000">
            <a:off x="49493" y="3592295"/>
            <a:ext cx="29051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7AAB9E3-0DD4-490F-80DB-6EE6AA840F83}"/>
              </a:ext>
            </a:extLst>
          </p:cNvPr>
          <p:cNvSpPr txBox="1"/>
          <p:nvPr/>
        </p:nvSpPr>
        <p:spPr>
          <a:xfrm rot="16200000">
            <a:off x="-548888" y="3592293"/>
            <a:ext cx="2905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Beveiliging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15EFB23-FA76-475D-9D32-88B358EC1EDC}"/>
              </a:ext>
            </a:extLst>
          </p:cNvPr>
          <p:cNvSpPr txBox="1"/>
          <p:nvPr/>
        </p:nvSpPr>
        <p:spPr>
          <a:xfrm>
            <a:off x="1832602" y="5406075"/>
            <a:ext cx="3631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Organisatorische eenheid</a:t>
            </a:r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6677E23A-AFF6-4D08-B46A-1996FD9F77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810645" y="1855306"/>
            <a:ext cx="515977" cy="458685"/>
          </a:xfrm>
          <a:prstGeom prst="rect">
            <a:avLst/>
          </a:prstGeom>
        </p:spPr>
      </p:pic>
      <p:pic>
        <p:nvPicPr>
          <p:cNvPr id="28" name="Afbeelding 27">
            <a:extLst>
              <a:ext uri="{FF2B5EF4-FFF2-40B4-BE49-F238E27FC236}">
                <a16:creationId xmlns:a16="http://schemas.microsoft.com/office/drawing/2014/main" id="{1DAEA9AA-E2F0-4621-B1FB-6E33F3BF9C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025"/>
          <a:stretch/>
        </p:blipFill>
        <p:spPr>
          <a:xfrm>
            <a:off x="6524928" y="1966080"/>
            <a:ext cx="3200810" cy="3324399"/>
          </a:xfrm>
          <a:prstGeom prst="rect">
            <a:avLst/>
          </a:prstGeom>
        </p:spPr>
      </p:pic>
      <p:cxnSp>
        <p:nvCxnSpPr>
          <p:cNvPr id="47" name="Rechte verbindingslijn met pijl 46">
            <a:extLst>
              <a:ext uri="{FF2B5EF4-FFF2-40B4-BE49-F238E27FC236}">
                <a16:creationId xmlns:a16="http://schemas.microsoft.com/office/drawing/2014/main" id="{0A565AED-61F2-48BE-A1AD-C2CBBC5D4746}"/>
              </a:ext>
            </a:extLst>
          </p:cNvPr>
          <p:cNvCxnSpPr/>
          <p:nvPr/>
        </p:nvCxnSpPr>
        <p:spPr>
          <a:xfrm>
            <a:off x="5248866" y="4961614"/>
            <a:ext cx="1491190" cy="0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31067317-7BA5-4C6F-A6B0-597617E3B579}"/>
              </a:ext>
            </a:extLst>
          </p:cNvPr>
          <p:cNvCxnSpPr>
            <a:cxnSpLocks/>
          </p:cNvCxnSpPr>
          <p:nvPr/>
        </p:nvCxnSpPr>
        <p:spPr>
          <a:xfrm>
            <a:off x="5248866" y="2625256"/>
            <a:ext cx="1491190" cy="248573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met pijl 48">
            <a:extLst>
              <a:ext uri="{FF2B5EF4-FFF2-40B4-BE49-F238E27FC236}">
                <a16:creationId xmlns:a16="http://schemas.microsoft.com/office/drawing/2014/main" id="{66CB6A1C-21A4-4E9D-9512-184A49AE17E5}"/>
              </a:ext>
            </a:extLst>
          </p:cNvPr>
          <p:cNvCxnSpPr/>
          <p:nvPr/>
        </p:nvCxnSpPr>
        <p:spPr>
          <a:xfrm>
            <a:off x="5248866" y="3175221"/>
            <a:ext cx="1491190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met pijl 49">
            <a:extLst>
              <a:ext uri="{FF2B5EF4-FFF2-40B4-BE49-F238E27FC236}">
                <a16:creationId xmlns:a16="http://schemas.microsoft.com/office/drawing/2014/main" id="{67D53BA0-5DAA-4919-A8B5-5471C9BA8AD2}"/>
              </a:ext>
            </a:extLst>
          </p:cNvPr>
          <p:cNvCxnSpPr/>
          <p:nvPr/>
        </p:nvCxnSpPr>
        <p:spPr>
          <a:xfrm>
            <a:off x="5248866" y="3780846"/>
            <a:ext cx="1491190" cy="0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met pijl 50">
            <a:extLst>
              <a:ext uri="{FF2B5EF4-FFF2-40B4-BE49-F238E27FC236}">
                <a16:creationId xmlns:a16="http://schemas.microsoft.com/office/drawing/2014/main" id="{F4398EF6-61FA-4E88-9610-B3BC5A059F6C}"/>
              </a:ext>
            </a:extLst>
          </p:cNvPr>
          <p:cNvCxnSpPr/>
          <p:nvPr/>
        </p:nvCxnSpPr>
        <p:spPr>
          <a:xfrm>
            <a:off x="5248866" y="4362615"/>
            <a:ext cx="1491190" cy="0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Verbindingslijn: gebogen 53">
            <a:extLst>
              <a:ext uri="{FF2B5EF4-FFF2-40B4-BE49-F238E27FC236}">
                <a16:creationId xmlns:a16="http://schemas.microsoft.com/office/drawing/2014/main" id="{6593BEF4-A707-4CA3-9D97-22ECD7DABE15}"/>
              </a:ext>
            </a:extLst>
          </p:cNvPr>
          <p:cNvCxnSpPr>
            <a:cxnSpLocks/>
          </p:cNvCxnSpPr>
          <p:nvPr/>
        </p:nvCxnSpPr>
        <p:spPr>
          <a:xfrm>
            <a:off x="1509448" y="1717252"/>
            <a:ext cx="5230608" cy="662716"/>
          </a:xfrm>
          <a:prstGeom prst="bentConnector3">
            <a:avLst>
              <a:gd name="adj1" fmla="val 88916"/>
            </a:avLst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Rechte verbindingslijn 60">
            <a:extLst>
              <a:ext uri="{FF2B5EF4-FFF2-40B4-BE49-F238E27FC236}">
                <a16:creationId xmlns:a16="http://schemas.microsoft.com/office/drawing/2014/main" id="{7EDF9E72-7AD4-4D71-A8F7-ADA771D0F747}"/>
              </a:ext>
            </a:extLst>
          </p:cNvPr>
          <p:cNvCxnSpPr>
            <a:cxnSpLocks/>
          </p:cNvCxnSpPr>
          <p:nvPr/>
        </p:nvCxnSpPr>
        <p:spPr>
          <a:xfrm flipH="1">
            <a:off x="1502087" y="1701350"/>
            <a:ext cx="7361" cy="614810"/>
          </a:xfrm>
          <a:prstGeom prst="line">
            <a:avLst/>
          </a:pr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5788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Afbeelding 35">
            <a:extLst>
              <a:ext uri="{FF2B5EF4-FFF2-40B4-BE49-F238E27FC236}">
                <a16:creationId xmlns:a16="http://schemas.microsoft.com/office/drawing/2014/main" id="{04867096-7CB9-414F-A56D-4F79FAD2CEA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62"/>
          <a:stretch/>
        </p:blipFill>
        <p:spPr>
          <a:xfrm>
            <a:off x="6878404" y="1101010"/>
            <a:ext cx="3703026" cy="4731180"/>
          </a:xfrm>
          <a:prstGeom prst="rect">
            <a:avLst/>
          </a:prstGeom>
        </p:spPr>
      </p:pic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96424D1C-7A84-48E9-875C-2FB394802978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A957318-2E01-4AF4-9DE9-A11E062EC3A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2D304486-A7A0-41DF-A41E-28E4A8B98CAF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C352FF43-DE40-494C-AEB2-BBE3EEEB7ABC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FBFD8B3A-1ECE-462E-AD24-44267449117D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FFC5D25-4FD0-4012-9E63-3F842B93C503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65EE75CA-4524-45E3-A4FC-560A69012DA3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4BFBADC1-3E74-458C-AF5F-44BCC01F10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E17E6DB-2D44-4C3B-B733-547E42B92C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16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6797A505-A86E-46C3-BFDD-1DC2F555CC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- </a:t>
            </a:r>
            <a:r>
              <a:rPr lang="en-GB" dirty="0"/>
              <a:t>TOGAF</a:t>
            </a:r>
            <a:endParaRPr lang="nl-NL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C9C6FF0A-AFB9-4448-8F17-C9657168427A}"/>
              </a:ext>
            </a:extLst>
          </p:cNvPr>
          <p:cNvSpPr/>
          <p:nvPr/>
        </p:nvSpPr>
        <p:spPr>
          <a:xfrm>
            <a:off x="1240416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E7974E26-D47F-41C9-9634-0669D8A8203D}"/>
              </a:ext>
            </a:extLst>
          </p:cNvPr>
          <p:cNvSpPr/>
          <p:nvPr/>
        </p:nvSpPr>
        <p:spPr>
          <a:xfrm>
            <a:off x="653886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EED908A2-E144-45A4-8928-20F5F84A851E}"/>
              </a:ext>
            </a:extLst>
          </p:cNvPr>
          <p:cNvSpPr/>
          <p:nvPr/>
        </p:nvSpPr>
        <p:spPr>
          <a:xfrm>
            <a:off x="1832796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2E13CB54-810D-4691-8175-4F8C496430C3}"/>
              </a:ext>
            </a:extLst>
          </p:cNvPr>
          <p:cNvSpPr/>
          <p:nvPr/>
        </p:nvSpPr>
        <p:spPr>
          <a:xfrm>
            <a:off x="2057796" y="233265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EE7D7651-219B-4A29-8D8B-DD2BEAC0EDDE}"/>
              </a:ext>
            </a:extLst>
          </p:cNvPr>
          <p:cNvSpPr/>
          <p:nvPr/>
        </p:nvSpPr>
        <p:spPr>
          <a:xfrm>
            <a:off x="2058003" y="292815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30EED9DF-4289-4163-8344-284ABA134A9D}"/>
              </a:ext>
            </a:extLst>
          </p:cNvPr>
          <p:cNvSpPr/>
          <p:nvPr/>
        </p:nvSpPr>
        <p:spPr>
          <a:xfrm>
            <a:off x="2057796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12F2EF2F-DB2A-4528-8D99-DF2079FAECB0}"/>
              </a:ext>
            </a:extLst>
          </p:cNvPr>
          <p:cNvSpPr/>
          <p:nvPr/>
        </p:nvSpPr>
        <p:spPr>
          <a:xfrm>
            <a:off x="2057796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265D74AE-3488-44FA-BDB5-370A6C8E4416}"/>
              </a:ext>
            </a:extLst>
          </p:cNvPr>
          <p:cNvSpPr/>
          <p:nvPr/>
        </p:nvSpPr>
        <p:spPr>
          <a:xfrm>
            <a:off x="2057796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18F918D0-91C3-4F84-B74C-54F538F3E264}"/>
              </a:ext>
            </a:extLst>
          </p:cNvPr>
          <p:cNvSpPr txBox="1"/>
          <p:nvPr/>
        </p:nvSpPr>
        <p:spPr>
          <a:xfrm>
            <a:off x="2057796" y="2394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D9AB4CBC-A1B3-4BFD-B307-2D19923B168E}"/>
              </a:ext>
            </a:extLst>
          </p:cNvPr>
          <p:cNvSpPr txBox="1"/>
          <p:nvPr/>
        </p:nvSpPr>
        <p:spPr>
          <a:xfrm>
            <a:off x="2057508" y="30001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E456030D-2470-4DD4-BEFE-853144944667}"/>
              </a:ext>
            </a:extLst>
          </p:cNvPr>
          <p:cNvSpPr txBox="1"/>
          <p:nvPr/>
        </p:nvSpPr>
        <p:spPr>
          <a:xfrm>
            <a:off x="2067127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A8533902-17C7-44B2-867A-1C1BEC2C0182}"/>
              </a:ext>
            </a:extLst>
          </p:cNvPr>
          <p:cNvSpPr txBox="1"/>
          <p:nvPr/>
        </p:nvSpPr>
        <p:spPr>
          <a:xfrm>
            <a:off x="2051119" y="417641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66E2C01E-E959-4960-9D9C-39CCF9C1E3FF}"/>
              </a:ext>
            </a:extLst>
          </p:cNvPr>
          <p:cNvSpPr txBox="1"/>
          <p:nvPr/>
        </p:nvSpPr>
        <p:spPr>
          <a:xfrm>
            <a:off x="2056405" y="476928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0AA0E45B-7554-4F6E-9839-52CF341A9DDC}"/>
              </a:ext>
            </a:extLst>
          </p:cNvPr>
          <p:cNvSpPr txBox="1"/>
          <p:nvPr/>
        </p:nvSpPr>
        <p:spPr>
          <a:xfrm rot="16200000">
            <a:off x="49493" y="3592295"/>
            <a:ext cx="29051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87AAB9E3-0DD4-490F-80DB-6EE6AA840F83}"/>
              </a:ext>
            </a:extLst>
          </p:cNvPr>
          <p:cNvSpPr txBox="1"/>
          <p:nvPr/>
        </p:nvSpPr>
        <p:spPr>
          <a:xfrm rot="16200000">
            <a:off x="-548888" y="3592293"/>
            <a:ext cx="2905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Beveiliging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715EFB23-FA76-475D-9D32-88B358EC1EDC}"/>
              </a:ext>
            </a:extLst>
          </p:cNvPr>
          <p:cNvSpPr txBox="1"/>
          <p:nvPr/>
        </p:nvSpPr>
        <p:spPr>
          <a:xfrm>
            <a:off x="1832602" y="5406075"/>
            <a:ext cx="3631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Organisatorische eenheid</a:t>
            </a:r>
          </a:p>
        </p:txBody>
      </p:sp>
      <p:pic>
        <p:nvPicPr>
          <p:cNvPr id="27" name="Afbeelding 26">
            <a:extLst>
              <a:ext uri="{FF2B5EF4-FFF2-40B4-BE49-F238E27FC236}">
                <a16:creationId xmlns:a16="http://schemas.microsoft.com/office/drawing/2014/main" id="{6677E23A-AFF6-4D08-B46A-1996FD9F77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810645" y="1855306"/>
            <a:ext cx="515977" cy="458685"/>
          </a:xfrm>
          <a:prstGeom prst="rect">
            <a:avLst/>
          </a:prstGeom>
        </p:spPr>
      </p:pic>
      <p:cxnSp>
        <p:nvCxnSpPr>
          <p:cNvPr id="47" name="Rechte verbindingslijn met pijl 46">
            <a:extLst>
              <a:ext uri="{FF2B5EF4-FFF2-40B4-BE49-F238E27FC236}">
                <a16:creationId xmlns:a16="http://schemas.microsoft.com/office/drawing/2014/main" id="{0A565AED-61F2-48BE-A1AD-C2CBBC5D4746}"/>
              </a:ext>
            </a:extLst>
          </p:cNvPr>
          <p:cNvCxnSpPr>
            <a:cxnSpLocks/>
          </p:cNvCxnSpPr>
          <p:nvPr/>
        </p:nvCxnSpPr>
        <p:spPr>
          <a:xfrm flipV="1">
            <a:off x="5248866" y="4882102"/>
            <a:ext cx="4014404" cy="79513"/>
          </a:xfrm>
          <a:prstGeom prst="straightConnector1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met pijl 47">
            <a:extLst>
              <a:ext uri="{FF2B5EF4-FFF2-40B4-BE49-F238E27FC236}">
                <a16:creationId xmlns:a16="http://schemas.microsoft.com/office/drawing/2014/main" id="{31067317-7BA5-4C6F-A6B0-597617E3B579}"/>
              </a:ext>
            </a:extLst>
          </p:cNvPr>
          <p:cNvCxnSpPr>
            <a:cxnSpLocks/>
          </p:cNvCxnSpPr>
          <p:nvPr/>
        </p:nvCxnSpPr>
        <p:spPr>
          <a:xfrm>
            <a:off x="5248866" y="2625256"/>
            <a:ext cx="4014404" cy="415007"/>
          </a:xfrm>
          <a:prstGeom prst="straightConnector1">
            <a:avLst/>
          </a:prstGeom>
          <a:ln w="38100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met pijl 48">
            <a:extLst>
              <a:ext uri="{FF2B5EF4-FFF2-40B4-BE49-F238E27FC236}">
                <a16:creationId xmlns:a16="http://schemas.microsoft.com/office/drawing/2014/main" id="{66CB6A1C-21A4-4E9D-9512-184A49AE17E5}"/>
              </a:ext>
            </a:extLst>
          </p:cNvPr>
          <p:cNvCxnSpPr>
            <a:cxnSpLocks/>
          </p:cNvCxnSpPr>
          <p:nvPr/>
        </p:nvCxnSpPr>
        <p:spPr>
          <a:xfrm>
            <a:off x="5248866" y="3175221"/>
            <a:ext cx="4014404" cy="0"/>
          </a:xfrm>
          <a:prstGeom prst="straightConnector1">
            <a:avLst/>
          </a:prstGeom>
          <a:ln w="3810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met pijl 49">
            <a:extLst>
              <a:ext uri="{FF2B5EF4-FFF2-40B4-BE49-F238E27FC236}">
                <a16:creationId xmlns:a16="http://schemas.microsoft.com/office/drawing/2014/main" id="{67D53BA0-5DAA-4919-A8B5-5471C9BA8AD2}"/>
              </a:ext>
            </a:extLst>
          </p:cNvPr>
          <p:cNvCxnSpPr>
            <a:cxnSpLocks/>
          </p:cNvCxnSpPr>
          <p:nvPr/>
        </p:nvCxnSpPr>
        <p:spPr>
          <a:xfrm>
            <a:off x="5248866" y="3780846"/>
            <a:ext cx="4380164" cy="139147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Rechte verbindingslijn met pijl 50">
            <a:extLst>
              <a:ext uri="{FF2B5EF4-FFF2-40B4-BE49-F238E27FC236}">
                <a16:creationId xmlns:a16="http://schemas.microsoft.com/office/drawing/2014/main" id="{F4398EF6-61FA-4E88-9610-B3BC5A059F6C}"/>
              </a:ext>
            </a:extLst>
          </p:cNvPr>
          <p:cNvCxnSpPr>
            <a:cxnSpLocks/>
          </p:cNvCxnSpPr>
          <p:nvPr/>
        </p:nvCxnSpPr>
        <p:spPr>
          <a:xfrm flipV="1">
            <a:off x="5248866" y="4054951"/>
            <a:ext cx="4380164" cy="307664"/>
          </a:xfrm>
          <a:prstGeom prst="straightConnector1">
            <a:avLst/>
          </a:prstGeom>
          <a:ln w="3810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21673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9AC9AE82-37FB-4E20-93D8-3E66978E5E3F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A1788E1-8DDA-4AB3-A78D-250B171C4FD7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865515CB-77D8-49CC-AE4B-366D573C01E8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87EBBD24-66BC-4C80-B305-5EEA31487BE9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0C71471F-DF23-4436-8D6E-5179BA286BAD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9EA9545E-48D8-4B78-8738-D29AC24FB59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8A11453-5E1D-4F01-998F-DD29E996ACA7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0B7873E-1A08-4246-B8FC-42E027A827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CF6CC224-3AC3-4C2F-84B9-4BC0E3BC3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17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67365D62-8CCE-483D-8632-E8390C2A1C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Vertalingen van het Lagenmodel</a:t>
            </a:r>
          </a:p>
        </p:txBody>
      </p:sp>
    </p:spTree>
    <p:extLst>
      <p:ext uri="{BB962C8B-B14F-4D97-AF65-F5344CB8AC3E}">
        <p14:creationId xmlns:p14="http://schemas.microsoft.com/office/powerpoint/2010/main" val="35113351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E7D14E5E-4F81-4C23-B8BE-2B0B868FEB8E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D5335EF-D85F-4C1B-A6C9-6FA8A2997F9B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539102EB-141F-475F-963C-114F04C56866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5EDD706C-BD8A-4FF6-9333-1B11EC1A7C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459838FA-E844-4AC1-B0D5-832B65ABC58B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9210942-858D-4104-9C7A-07E3101F4CF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D043D40-EFFD-4E34-AB12-0F3DE6DE77A6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420F776-99D4-426E-9E2A-0C3900147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52D4C55-7A9C-4CFE-8B8B-EF742236F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18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B2BCFB50-20EA-4230-B911-D3C6F936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Intraoperability</a:t>
            </a:r>
            <a:r>
              <a:rPr lang="nl-NL" dirty="0"/>
              <a:t> (English)</a:t>
            </a:r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EF76169D-5B84-4CD5-ADD0-2348A8E15C07}"/>
              </a:ext>
            </a:extLst>
          </p:cNvPr>
          <p:cNvSpPr/>
          <p:nvPr/>
        </p:nvSpPr>
        <p:spPr>
          <a:xfrm>
            <a:off x="1188740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C23C619D-2CFF-4909-ADED-FB71C1DB8843}"/>
              </a:ext>
            </a:extLst>
          </p:cNvPr>
          <p:cNvSpPr/>
          <p:nvPr/>
        </p:nvSpPr>
        <p:spPr>
          <a:xfrm>
            <a:off x="1413740" y="233265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6E85E169-D930-4A06-B744-EF2FD84D84C9}"/>
              </a:ext>
            </a:extLst>
          </p:cNvPr>
          <p:cNvSpPr/>
          <p:nvPr/>
        </p:nvSpPr>
        <p:spPr>
          <a:xfrm>
            <a:off x="1413947" y="292815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BADB0BC-EB9E-4FAA-9F37-4B1731EA06B0}"/>
              </a:ext>
            </a:extLst>
          </p:cNvPr>
          <p:cNvSpPr/>
          <p:nvPr/>
        </p:nvSpPr>
        <p:spPr>
          <a:xfrm>
            <a:off x="1413740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9CFAEE8B-9A17-481A-88B6-AACD5D3F4A9C}"/>
              </a:ext>
            </a:extLst>
          </p:cNvPr>
          <p:cNvSpPr/>
          <p:nvPr/>
        </p:nvSpPr>
        <p:spPr>
          <a:xfrm>
            <a:off x="1413740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BFBD7A6D-F85D-49F8-917B-8CE50689072F}"/>
              </a:ext>
            </a:extLst>
          </p:cNvPr>
          <p:cNvSpPr/>
          <p:nvPr/>
        </p:nvSpPr>
        <p:spPr>
          <a:xfrm>
            <a:off x="1413740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3E0280F-85D7-4874-9233-0738115FB44E}"/>
              </a:ext>
            </a:extLst>
          </p:cNvPr>
          <p:cNvSpPr txBox="1"/>
          <p:nvPr/>
        </p:nvSpPr>
        <p:spPr>
          <a:xfrm>
            <a:off x="4920341" y="2362016"/>
            <a:ext cx="282353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decision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makers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61247CAC-74A4-4D05-BDB5-0E7EE434DDE4}"/>
              </a:ext>
            </a:extLst>
          </p:cNvPr>
          <p:cNvSpPr txBox="1"/>
          <p:nvPr/>
        </p:nvSpPr>
        <p:spPr>
          <a:xfrm>
            <a:off x="4927933" y="3000107"/>
            <a:ext cx="28159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caregivers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patients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BC5E9997-F4DA-4EF0-A4D8-87657FF1DD16}"/>
              </a:ext>
            </a:extLst>
          </p:cNvPr>
          <p:cNvSpPr txBox="1"/>
          <p:nvPr/>
        </p:nvSpPr>
        <p:spPr>
          <a:xfrm>
            <a:off x="4947915" y="3595056"/>
            <a:ext cx="280271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caregivers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informatics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3360CDA5-F87E-4290-8D14-D15D6FB52C3A}"/>
              </a:ext>
            </a:extLst>
          </p:cNvPr>
          <p:cNvSpPr txBox="1"/>
          <p:nvPr/>
        </p:nvSpPr>
        <p:spPr>
          <a:xfrm>
            <a:off x="4927933" y="4179220"/>
            <a:ext cx="28159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informatics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IT-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staff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BBE5EBEB-B50E-45D7-978C-C20F34369C1D}"/>
              </a:ext>
            </a:extLst>
          </p:cNvPr>
          <p:cNvSpPr txBox="1"/>
          <p:nvPr/>
        </p:nvSpPr>
        <p:spPr>
          <a:xfrm>
            <a:off x="4915493" y="4777833"/>
            <a:ext cx="283513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staff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092E3DB9-F952-4075-8D53-4FFB81C01F84}"/>
              </a:ext>
            </a:extLst>
          </p:cNvPr>
          <p:cNvSpPr txBox="1"/>
          <p:nvPr/>
        </p:nvSpPr>
        <p:spPr>
          <a:xfrm>
            <a:off x="1413740" y="2394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Organisation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policy</a:t>
            </a: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4B1FA85-B3DF-4C9D-BAA3-3AD294859B9A}"/>
              </a:ext>
            </a:extLst>
          </p:cNvPr>
          <p:cNvSpPr txBox="1"/>
          <p:nvPr/>
        </p:nvSpPr>
        <p:spPr>
          <a:xfrm>
            <a:off x="1413740" y="30001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Care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process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59CEBDBF-1A3F-42FA-B759-2ACD8AB7AF41}"/>
              </a:ext>
            </a:extLst>
          </p:cNvPr>
          <p:cNvSpPr txBox="1"/>
          <p:nvPr/>
        </p:nvSpPr>
        <p:spPr>
          <a:xfrm>
            <a:off x="1413739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Information</a:t>
            </a: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599665C3-B7EC-4B62-A47A-A08AB144FC44}"/>
              </a:ext>
            </a:extLst>
          </p:cNvPr>
          <p:cNvSpPr txBox="1"/>
          <p:nvPr/>
        </p:nvSpPr>
        <p:spPr>
          <a:xfrm>
            <a:off x="1413739" y="417641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Application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6013D7D-7DA3-4408-8C02-1C1F53E26692}"/>
              </a:ext>
            </a:extLst>
          </p:cNvPr>
          <p:cNvSpPr txBox="1"/>
          <p:nvPr/>
        </p:nvSpPr>
        <p:spPr>
          <a:xfrm>
            <a:off x="1413739" y="476928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infrastructure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28" name="Rechte verbindingslijn 27">
            <a:extLst>
              <a:ext uri="{FF2B5EF4-FFF2-40B4-BE49-F238E27FC236}">
                <a16:creationId xmlns:a16="http://schemas.microsoft.com/office/drawing/2014/main" id="{BEFAF766-D048-4B31-BA06-F4030F7B9913}"/>
              </a:ext>
            </a:extLst>
          </p:cNvPr>
          <p:cNvCxnSpPr>
            <a:cxnSpLocks/>
          </p:cNvCxnSpPr>
          <p:nvPr/>
        </p:nvCxnSpPr>
        <p:spPr>
          <a:xfrm>
            <a:off x="4927933" y="2872173"/>
            <a:ext cx="2835136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BE1E84B6-A9B7-41BC-B85A-4FB95CCB336D}"/>
              </a:ext>
            </a:extLst>
          </p:cNvPr>
          <p:cNvCxnSpPr>
            <a:cxnSpLocks/>
          </p:cNvCxnSpPr>
          <p:nvPr/>
        </p:nvCxnSpPr>
        <p:spPr>
          <a:xfrm flipV="1">
            <a:off x="4927933" y="3469332"/>
            <a:ext cx="2835136" cy="145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840F058C-AE4B-4573-8F40-D56894035019}"/>
              </a:ext>
            </a:extLst>
          </p:cNvPr>
          <p:cNvCxnSpPr>
            <a:cxnSpLocks/>
          </p:cNvCxnSpPr>
          <p:nvPr/>
        </p:nvCxnSpPr>
        <p:spPr>
          <a:xfrm flipV="1">
            <a:off x="4920341" y="2281762"/>
            <a:ext cx="2842728" cy="3059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855F707D-27FE-4C3F-A814-1C030BF70812}"/>
              </a:ext>
            </a:extLst>
          </p:cNvPr>
          <p:cNvCxnSpPr>
            <a:cxnSpLocks/>
          </p:cNvCxnSpPr>
          <p:nvPr/>
        </p:nvCxnSpPr>
        <p:spPr>
          <a:xfrm>
            <a:off x="4927933" y="4649901"/>
            <a:ext cx="2835136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B854A517-C7BB-437D-9B43-A41BD6129BF2}"/>
              </a:ext>
            </a:extLst>
          </p:cNvPr>
          <p:cNvCxnSpPr>
            <a:cxnSpLocks/>
          </p:cNvCxnSpPr>
          <p:nvPr/>
        </p:nvCxnSpPr>
        <p:spPr>
          <a:xfrm>
            <a:off x="4927933" y="4054951"/>
            <a:ext cx="28351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00F12EB5-5C42-4E4E-878D-90628C541BD5}"/>
              </a:ext>
            </a:extLst>
          </p:cNvPr>
          <p:cNvCxnSpPr>
            <a:cxnSpLocks/>
          </p:cNvCxnSpPr>
          <p:nvPr/>
        </p:nvCxnSpPr>
        <p:spPr>
          <a:xfrm>
            <a:off x="4927933" y="5237251"/>
            <a:ext cx="2835136" cy="933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C8ABC3D6-D6E0-44AE-B030-4CB21EEEF9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855306"/>
            <a:ext cx="515977" cy="458685"/>
          </a:xfrm>
          <a:prstGeom prst="rect">
            <a:avLst/>
          </a:prstGeom>
        </p:spPr>
      </p:pic>
      <p:sp>
        <p:nvSpPr>
          <p:cNvPr id="65" name="Tekstvak 64">
            <a:extLst>
              <a:ext uri="{FF2B5EF4-FFF2-40B4-BE49-F238E27FC236}">
                <a16:creationId xmlns:a16="http://schemas.microsoft.com/office/drawing/2014/main" id="{BBA48043-9805-4752-BAA9-39CDA79714E3}"/>
              </a:ext>
            </a:extLst>
          </p:cNvPr>
          <p:cNvSpPr txBox="1"/>
          <p:nvPr/>
        </p:nvSpPr>
        <p:spPr>
          <a:xfrm>
            <a:off x="1188741" y="5379722"/>
            <a:ext cx="363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Healthcare provider</a:t>
            </a:r>
          </a:p>
        </p:txBody>
      </p:sp>
    </p:spTree>
    <p:extLst>
      <p:ext uri="{BB962C8B-B14F-4D97-AF65-F5344CB8AC3E}">
        <p14:creationId xmlns:p14="http://schemas.microsoft.com/office/powerpoint/2010/main" val="37129326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hoek 29">
            <a:extLst>
              <a:ext uri="{FF2B5EF4-FFF2-40B4-BE49-F238E27FC236}">
                <a16:creationId xmlns:a16="http://schemas.microsoft.com/office/drawing/2014/main" id="{9646FAB6-0AEF-4251-9708-F9C62CAFB0B4}"/>
              </a:ext>
            </a:extLst>
          </p:cNvPr>
          <p:cNvSpPr/>
          <p:nvPr/>
        </p:nvSpPr>
        <p:spPr>
          <a:xfrm>
            <a:off x="11648084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AB480F89-384E-42D9-8000-22795328422B}"/>
              </a:ext>
            </a:extLst>
          </p:cNvPr>
          <p:cNvSpPr/>
          <p:nvPr/>
        </p:nvSpPr>
        <p:spPr>
          <a:xfrm>
            <a:off x="11061554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B81FDA92-D1B8-4E0C-8153-9C234FCDC0E5}"/>
              </a:ext>
            </a:extLst>
          </p:cNvPr>
          <p:cNvSpPr/>
          <p:nvPr/>
        </p:nvSpPr>
        <p:spPr>
          <a:xfrm>
            <a:off x="596360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CC891D83-9215-4B9A-A0E6-1D7B3E4111EC}"/>
              </a:ext>
            </a:extLst>
          </p:cNvPr>
          <p:cNvSpPr/>
          <p:nvPr/>
        </p:nvSpPr>
        <p:spPr>
          <a:xfrm>
            <a:off x="9830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C8C88C27-B224-4500-9FD3-12E48156E4BB}"/>
              </a:ext>
            </a:extLst>
          </p:cNvPr>
          <p:cNvSpPr/>
          <p:nvPr/>
        </p:nvSpPr>
        <p:spPr>
          <a:xfrm>
            <a:off x="7375498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9E2FD6A8-92DC-4BE1-A187-6C39550579C3}"/>
              </a:ext>
            </a:extLst>
          </p:cNvPr>
          <p:cNvSpPr/>
          <p:nvPr/>
        </p:nvSpPr>
        <p:spPr>
          <a:xfrm>
            <a:off x="1188740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Rechthoek 17">
            <a:extLst>
              <a:ext uri="{FF2B5EF4-FFF2-40B4-BE49-F238E27FC236}">
                <a16:creationId xmlns:a16="http://schemas.microsoft.com/office/drawing/2014/main" id="{DB32C85B-956B-4E87-BE77-09FD43A644B0}"/>
              </a:ext>
            </a:extLst>
          </p:cNvPr>
          <p:cNvSpPr/>
          <p:nvPr/>
        </p:nvSpPr>
        <p:spPr>
          <a:xfrm>
            <a:off x="7595118" y="233265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6CD2692-7CF7-470B-88CF-D0976F162D8F}"/>
              </a:ext>
            </a:extLst>
          </p:cNvPr>
          <p:cNvSpPr/>
          <p:nvPr/>
        </p:nvSpPr>
        <p:spPr>
          <a:xfrm>
            <a:off x="1413740" y="233265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Rechthoek 19">
            <a:extLst>
              <a:ext uri="{FF2B5EF4-FFF2-40B4-BE49-F238E27FC236}">
                <a16:creationId xmlns:a16="http://schemas.microsoft.com/office/drawing/2014/main" id="{37F51AD4-DF2A-4EBC-AA26-A423FEDF8B96}"/>
              </a:ext>
            </a:extLst>
          </p:cNvPr>
          <p:cNvSpPr/>
          <p:nvPr/>
        </p:nvSpPr>
        <p:spPr>
          <a:xfrm>
            <a:off x="7595325" y="292815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CC17B6AE-464A-471C-9EA0-F51A5837CA58}"/>
              </a:ext>
            </a:extLst>
          </p:cNvPr>
          <p:cNvSpPr/>
          <p:nvPr/>
        </p:nvSpPr>
        <p:spPr>
          <a:xfrm>
            <a:off x="1413947" y="292815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8AB55160-C1B3-4BBA-9A09-1F7557ED3D52}"/>
              </a:ext>
            </a:extLst>
          </p:cNvPr>
          <p:cNvSpPr/>
          <p:nvPr/>
        </p:nvSpPr>
        <p:spPr>
          <a:xfrm>
            <a:off x="7595118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1AF03E0B-6332-48CD-B2A3-7EFA25877AD3}"/>
              </a:ext>
            </a:extLst>
          </p:cNvPr>
          <p:cNvSpPr/>
          <p:nvPr/>
        </p:nvSpPr>
        <p:spPr>
          <a:xfrm>
            <a:off x="1413740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6AD5D0CE-AAB3-46CB-A435-680FF6EC8355}"/>
              </a:ext>
            </a:extLst>
          </p:cNvPr>
          <p:cNvSpPr/>
          <p:nvPr/>
        </p:nvSpPr>
        <p:spPr>
          <a:xfrm>
            <a:off x="7595118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4B180445-1087-4612-827F-DC66B0912959}"/>
              </a:ext>
            </a:extLst>
          </p:cNvPr>
          <p:cNvSpPr/>
          <p:nvPr/>
        </p:nvSpPr>
        <p:spPr>
          <a:xfrm>
            <a:off x="1413740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E2411890-7F1A-4776-AEEA-C416DD022F10}"/>
              </a:ext>
            </a:extLst>
          </p:cNvPr>
          <p:cNvSpPr/>
          <p:nvPr/>
        </p:nvSpPr>
        <p:spPr>
          <a:xfrm>
            <a:off x="7595118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FC8CF722-18F5-4224-B5BA-6C14E0DEC3C8}"/>
              </a:ext>
            </a:extLst>
          </p:cNvPr>
          <p:cNvSpPr/>
          <p:nvPr/>
        </p:nvSpPr>
        <p:spPr>
          <a:xfrm>
            <a:off x="1413740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BE59CF7B-C04D-446C-9916-15F7DA68291E}"/>
              </a:ext>
            </a:extLst>
          </p:cNvPr>
          <p:cNvSpPr txBox="1"/>
          <p:nvPr/>
        </p:nvSpPr>
        <p:spPr>
          <a:xfrm>
            <a:off x="4816503" y="2394877"/>
            <a:ext cx="25550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policy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adaption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6" name="Tekstvak 45">
            <a:extLst>
              <a:ext uri="{FF2B5EF4-FFF2-40B4-BE49-F238E27FC236}">
                <a16:creationId xmlns:a16="http://schemas.microsoft.com/office/drawing/2014/main" id="{4AE60DE1-B282-4EF1-B7AB-2F88CE9820E6}"/>
              </a:ext>
            </a:extLst>
          </p:cNvPr>
          <p:cNvSpPr txBox="1"/>
          <p:nvPr/>
        </p:nvSpPr>
        <p:spPr>
          <a:xfrm>
            <a:off x="4824430" y="3000107"/>
            <a:ext cx="254051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collaboration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53A4F115-63AD-4146-9CE1-A8F7191AF0EC}"/>
              </a:ext>
            </a:extLst>
          </p:cNvPr>
          <p:cNvSpPr txBox="1"/>
          <p:nvPr/>
        </p:nvSpPr>
        <p:spPr>
          <a:xfrm>
            <a:off x="4831036" y="3595056"/>
            <a:ext cx="255042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structure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&amp;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semantics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8" name="Tekstvak 47">
            <a:extLst>
              <a:ext uri="{FF2B5EF4-FFF2-40B4-BE49-F238E27FC236}">
                <a16:creationId xmlns:a16="http://schemas.microsoft.com/office/drawing/2014/main" id="{8C20BE38-C60C-4D6D-AFB1-B8E75897AD12}"/>
              </a:ext>
            </a:extLst>
          </p:cNvPr>
          <p:cNvSpPr txBox="1"/>
          <p:nvPr/>
        </p:nvSpPr>
        <p:spPr>
          <a:xfrm>
            <a:off x="5457031" y="4179220"/>
            <a:ext cx="1284327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interfacing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D0EF96B7-E131-45C9-BB5F-FC1BDB8F1EB4}"/>
              </a:ext>
            </a:extLst>
          </p:cNvPr>
          <p:cNvSpPr txBox="1"/>
          <p:nvPr/>
        </p:nvSpPr>
        <p:spPr>
          <a:xfrm>
            <a:off x="4807012" y="4777833"/>
            <a:ext cx="255772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infrastructure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237134C7-5B6D-4B39-9B42-DD8888C56306}"/>
              </a:ext>
            </a:extLst>
          </p:cNvPr>
          <p:cNvSpPr txBox="1"/>
          <p:nvPr/>
        </p:nvSpPr>
        <p:spPr>
          <a:xfrm>
            <a:off x="1413740" y="2394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Organisation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policy</a:t>
            </a: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19CC8DBB-8DF9-445A-B071-E15D96000B15}"/>
              </a:ext>
            </a:extLst>
          </p:cNvPr>
          <p:cNvSpPr txBox="1"/>
          <p:nvPr/>
        </p:nvSpPr>
        <p:spPr>
          <a:xfrm>
            <a:off x="1413452" y="30001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Care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process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CB4C0C76-45C0-4358-ABA8-B01D4696F461}"/>
              </a:ext>
            </a:extLst>
          </p:cNvPr>
          <p:cNvSpPr txBox="1"/>
          <p:nvPr/>
        </p:nvSpPr>
        <p:spPr>
          <a:xfrm>
            <a:off x="1423071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Information</a:t>
            </a: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59E61A3C-7D60-4966-970B-A38A91EE5D98}"/>
              </a:ext>
            </a:extLst>
          </p:cNvPr>
          <p:cNvSpPr txBox="1"/>
          <p:nvPr/>
        </p:nvSpPr>
        <p:spPr>
          <a:xfrm>
            <a:off x="7595118" y="359496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Information</a:t>
            </a:r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4784A416-55FF-4B74-A295-BA5E168F2A9A}"/>
              </a:ext>
            </a:extLst>
          </p:cNvPr>
          <p:cNvSpPr txBox="1"/>
          <p:nvPr/>
        </p:nvSpPr>
        <p:spPr>
          <a:xfrm>
            <a:off x="7595118" y="30041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Care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process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5F24D03E-B6E6-4159-B3F6-2488DAB905FC}"/>
              </a:ext>
            </a:extLst>
          </p:cNvPr>
          <p:cNvSpPr txBox="1"/>
          <p:nvPr/>
        </p:nvSpPr>
        <p:spPr>
          <a:xfrm>
            <a:off x="7606045" y="2404804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Organisation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policy</a:t>
            </a: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40C95322-8101-4566-8A34-B84CCF00AF6B}"/>
              </a:ext>
            </a:extLst>
          </p:cNvPr>
          <p:cNvSpPr txBox="1"/>
          <p:nvPr/>
        </p:nvSpPr>
        <p:spPr>
          <a:xfrm>
            <a:off x="1407063" y="417641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Application</a:t>
            </a: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FF784722-6F9B-4C56-911D-0900814B1B06}"/>
              </a:ext>
            </a:extLst>
          </p:cNvPr>
          <p:cNvSpPr txBox="1"/>
          <p:nvPr/>
        </p:nvSpPr>
        <p:spPr>
          <a:xfrm>
            <a:off x="7595117" y="4178894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Application</a:t>
            </a: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0BA3881C-E510-407E-8FE0-88742B31F7AB}"/>
              </a:ext>
            </a:extLst>
          </p:cNvPr>
          <p:cNvSpPr txBox="1"/>
          <p:nvPr/>
        </p:nvSpPr>
        <p:spPr>
          <a:xfrm>
            <a:off x="1412349" y="476928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infrastructure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1" name="Tekstvak 60">
            <a:extLst>
              <a:ext uri="{FF2B5EF4-FFF2-40B4-BE49-F238E27FC236}">
                <a16:creationId xmlns:a16="http://schemas.microsoft.com/office/drawing/2014/main" id="{A16B2B19-9DCA-4C84-BAF4-2B0C66FA93E1}"/>
              </a:ext>
            </a:extLst>
          </p:cNvPr>
          <p:cNvSpPr txBox="1"/>
          <p:nvPr/>
        </p:nvSpPr>
        <p:spPr>
          <a:xfrm>
            <a:off x="7595117" y="4772684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infrastructure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37B6CCF7-A534-4E0C-8211-C8DB003DE039}"/>
              </a:ext>
            </a:extLst>
          </p:cNvPr>
          <p:cNvSpPr txBox="1"/>
          <p:nvPr/>
        </p:nvSpPr>
        <p:spPr>
          <a:xfrm rot="16200000">
            <a:off x="-594563" y="3592295"/>
            <a:ext cx="29051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Laws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&amp;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regulations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3" name="Tekstvak 62">
            <a:extLst>
              <a:ext uri="{FF2B5EF4-FFF2-40B4-BE49-F238E27FC236}">
                <a16:creationId xmlns:a16="http://schemas.microsoft.com/office/drawing/2014/main" id="{4D8C20CA-84D3-405C-8C8C-BB43E11A8C7C}"/>
              </a:ext>
            </a:extLst>
          </p:cNvPr>
          <p:cNvSpPr txBox="1"/>
          <p:nvPr/>
        </p:nvSpPr>
        <p:spPr>
          <a:xfrm rot="5400000">
            <a:off x="9876710" y="3596963"/>
            <a:ext cx="29145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Laws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&amp;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regulations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64" name="Tekstvak 63">
            <a:extLst>
              <a:ext uri="{FF2B5EF4-FFF2-40B4-BE49-F238E27FC236}">
                <a16:creationId xmlns:a16="http://schemas.microsoft.com/office/drawing/2014/main" id="{95353AE3-B43C-4FB1-BE51-B44542A07736}"/>
              </a:ext>
            </a:extLst>
          </p:cNvPr>
          <p:cNvSpPr txBox="1"/>
          <p:nvPr/>
        </p:nvSpPr>
        <p:spPr>
          <a:xfrm rot="5400000">
            <a:off x="10475090" y="3596963"/>
            <a:ext cx="29145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Security</a:t>
            </a:r>
          </a:p>
        </p:txBody>
      </p:sp>
      <p:sp>
        <p:nvSpPr>
          <p:cNvPr id="65" name="Tekstvak 64">
            <a:extLst>
              <a:ext uri="{FF2B5EF4-FFF2-40B4-BE49-F238E27FC236}">
                <a16:creationId xmlns:a16="http://schemas.microsoft.com/office/drawing/2014/main" id="{A0A49DB5-A36D-401E-ABA0-4940D8C4D550}"/>
              </a:ext>
            </a:extLst>
          </p:cNvPr>
          <p:cNvSpPr txBox="1"/>
          <p:nvPr/>
        </p:nvSpPr>
        <p:spPr>
          <a:xfrm rot="16200000">
            <a:off x="-1192944" y="3592293"/>
            <a:ext cx="2905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Security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E35F5B4C-3389-49F4-A6ED-680B2184CFBD}"/>
              </a:ext>
            </a:extLst>
          </p:cNvPr>
          <p:cNvSpPr txBox="1"/>
          <p:nvPr/>
        </p:nvSpPr>
        <p:spPr>
          <a:xfrm>
            <a:off x="7371549" y="5407933"/>
            <a:ext cx="3631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Healthcare provider B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8AD82CF7-7536-44C3-B481-4E1CE2EB869D}"/>
              </a:ext>
            </a:extLst>
          </p:cNvPr>
          <p:cNvSpPr txBox="1"/>
          <p:nvPr/>
        </p:nvSpPr>
        <p:spPr>
          <a:xfrm>
            <a:off x="1188546" y="5406075"/>
            <a:ext cx="3631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Healthcare provider A</a:t>
            </a:r>
          </a:p>
        </p:txBody>
      </p:sp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402B07-F40B-426A-B48C-76E14C89B3C9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4BBF7C-2789-4D57-9B8B-DA16E262370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12FF9848-AA96-41E8-A480-36683A8E9749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7B0D149C-BE97-49B4-BA67-596B76E286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9B438EAF-C469-4F9F-81E7-58A6261B9A1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7C07DCA-30C7-4B34-BE96-B47A637F059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4F40CF41-35D1-4854-A85D-E3B96FD4627A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46E997F-23D5-43DE-A209-75D0AB12E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52D6428-5AED-48DD-A1AD-6226FCC7E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19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5BF4F568-BFCC-4792-945D-202919A8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Interoperability</a:t>
            </a:r>
            <a:r>
              <a:rPr lang="nl-NL" dirty="0"/>
              <a:t> (English)</a:t>
            </a:r>
          </a:p>
        </p:txBody>
      </p:sp>
      <p:cxnSp>
        <p:nvCxnSpPr>
          <p:cNvPr id="35" name="Rechte verbindingslijn 34">
            <a:extLst>
              <a:ext uri="{FF2B5EF4-FFF2-40B4-BE49-F238E27FC236}">
                <a16:creationId xmlns:a16="http://schemas.microsoft.com/office/drawing/2014/main" id="{779B6CD1-DC9D-4167-ACFD-516E006401E6}"/>
              </a:ext>
            </a:extLst>
          </p:cNvPr>
          <p:cNvCxnSpPr>
            <a:cxnSpLocks/>
          </p:cNvCxnSpPr>
          <p:nvPr/>
        </p:nvCxnSpPr>
        <p:spPr>
          <a:xfrm>
            <a:off x="4927933" y="2872173"/>
            <a:ext cx="2336133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Rechte verbindingslijn 40">
            <a:extLst>
              <a:ext uri="{FF2B5EF4-FFF2-40B4-BE49-F238E27FC236}">
                <a16:creationId xmlns:a16="http://schemas.microsoft.com/office/drawing/2014/main" id="{7156DFA6-E27F-42AD-9A33-3560C9B2A9A5}"/>
              </a:ext>
            </a:extLst>
          </p:cNvPr>
          <p:cNvCxnSpPr>
            <a:cxnSpLocks/>
          </p:cNvCxnSpPr>
          <p:nvPr/>
        </p:nvCxnSpPr>
        <p:spPr>
          <a:xfrm>
            <a:off x="4927933" y="3470786"/>
            <a:ext cx="233613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D228BAD6-A8BF-497C-902E-AE625496AD2C}"/>
              </a:ext>
            </a:extLst>
          </p:cNvPr>
          <p:cNvCxnSpPr>
            <a:cxnSpLocks/>
          </p:cNvCxnSpPr>
          <p:nvPr/>
        </p:nvCxnSpPr>
        <p:spPr>
          <a:xfrm>
            <a:off x="4920341" y="228482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42">
            <a:extLst>
              <a:ext uri="{FF2B5EF4-FFF2-40B4-BE49-F238E27FC236}">
                <a16:creationId xmlns:a16="http://schemas.microsoft.com/office/drawing/2014/main" id="{D7841711-4A86-44FC-861E-3511481A9B6B}"/>
              </a:ext>
            </a:extLst>
          </p:cNvPr>
          <p:cNvCxnSpPr>
            <a:cxnSpLocks/>
          </p:cNvCxnSpPr>
          <p:nvPr/>
        </p:nvCxnSpPr>
        <p:spPr>
          <a:xfrm>
            <a:off x="4927933" y="4649901"/>
            <a:ext cx="233613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43">
            <a:extLst>
              <a:ext uri="{FF2B5EF4-FFF2-40B4-BE49-F238E27FC236}">
                <a16:creationId xmlns:a16="http://schemas.microsoft.com/office/drawing/2014/main" id="{F2DE0737-7B2A-4EF5-A938-AEEF4FE6CDCC}"/>
              </a:ext>
            </a:extLst>
          </p:cNvPr>
          <p:cNvCxnSpPr>
            <a:cxnSpLocks/>
          </p:cNvCxnSpPr>
          <p:nvPr/>
        </p:nvCxnSpPr>
        <p:spPr>
          <a:xfrm>
            <a:off x="4927933" y="4054951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61096950-AD10-46FD-88AB-40102FBF87FF}"/>
              </a:ext>
            </a:extLst>
          </p:cNvPr>
          <p:cNvCxnSpPr>
            <a:cxnSpLocks/>
          </p:cNvCxnSpPr>
          <p:nvPr/>
        </p:nvCxnSpPr>
        <p:spPr>
          <a:xfrm>
            <a:off x="4927933" y="5237251"/>
            <a:ext cx="233613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Afbeelding 66">
            <a:extLst>
              <a:ext uri="{FF2B5EF4-FFF2-40B4-BE49-F238E27FC236}">
                <a16:creationId xmlns:a16="http://schemas.microsoft.com/office/drawing/2014/main" id="{67D86C8D-B539-4541-9C9F-3C8D836EE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855306"/>
            <a:ext cx="515977" cy="458685"/>
          </a:xfrm>
          <a:prstGeom prst="rect">
            <a:avLst/>
          </a:prstGeom>
        </p:spPr>
      </p:pic>
      <p:pic>
        <p:nvPicPr>
          <p:cNvPr id="68" name="Afbeelding 67">
            <a:extLst>
              <a:ext uri="{FF2B5EF4-FFF2-40B4-BE49-F238E27FC236}">
                <a16:creationId xmlns:a16="http://schemas.microsoft.com/office/drawing/2014/main" id="{03D2EDDE-0AA4-4866-A5C4-7A9510DE6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8406" y="1864637"/>
            <a:ext cx="515977" cy="45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4550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FA6804C3-E407-4508-B9C5-B47B1343F2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r>
              <a:rPr lang="nl-NL" dirty="0"/>
              <a:t>Content uit dit document mag gebruikt, aangepast en gedeeld worden onder deze voorwaarden van Creative </a:t>
            </a:r>
            <a:r>
              <a:rPr lang="nl-NL" dirty="0" err="1"/>
              <a:t>Commons</a:t>
            </a:r>
            <a:r>
              <a:rPr lang="nl-NL" dirty="0"/>
              <a:t>:</a:t>
            </a:r>
          </a:p>
          <a:p>
            <a:endParaRPr lang="nl-NL" dirty="0"/>
          </a:p>
          <a:p>
            <a:r>
              <a:rPr lang="nl-NL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https://creativecommons.org/licenses/by-sa/4.0/</a:t>
            </a:r>
            <a:r>
              <a:rPr lang="nl-NL" dirty="0">
                <a:solidFill>
                  <a:schemeClr val="accent1"/>
                </a:solidFill>
              </a:rPr>
              <a:t> 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6706C7AC-FBA7-4244-A961-5857B9C03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Creative </a:t>
            </a:r>
            <a:r>
              <a:rPr lang="nl-NL" dirty="0" err="1"/>
              <a:t>commons</a:t>
            </a:r>
            <a:endParaRPr lang="nl-NL" dirty="0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E72D816B-1B80-410B-BE0A-BDA2DDB350B3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116C8ABF-E856-40CF-8D9B-7DECDFA7717A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44901513-DAE5-4F08-AA98-BAA3CD9D4B9D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verticale tekst 6">
            <a:extLst>
              <a:ext uri="{FF2B5EF4-FFF2-40B4-BE49-F238E27FC236}">
                <a16:creationId xmlns:a16="http://schemas.microsoft.com/office/drawing/2014/main" id="{D173C239-AF97-487B-91E9-EB80D6ABC8B8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8" name="Tijdelijke aanduiding voor verticale tekst 7">
            <a:extLst>
              <a:ext uri="{FF2B5EF4-FFF2-40B4-BE49-F238E27FC236}">
                <a16:creationId xmlns:a16="http://schemas.microsoft.com/office/drawing/2014/main" id="{2BE515E5-3CE4-47D3-8774-42581F6516CF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atum 8">
            <a:extLst>
              <a:ext uri="{FF2B5EF4-FFF2-40B4-BE49-F238E27FC236}">
                <a16:creationId xmlns:a16="http://schemas.microsoft.com/office/drawing/2014/main" id="{ABF956DB-942F-46C5-B97E-D63A5FE10BD7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A87A587F-9239-43BD-9D50-AF0DD89653A9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10" name="Tijdelijke aanduiding voor voettekst 9">
            <a:extLst>
              <a:ext uri="{FF2B5EF4-FFF2-40B4-BE49-F238E27FC236}">
                <a16:creationId xmlns:a16="http://schemas.microsoft.com/office/drawing/2014/main" id="{78EEE77D-D19F-4D47-8AA1-AE15CFA2FB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11" name="Tijdelijke aanduiding voor dianummer 10">
            <a:extLst>
              <a:ext uri="{FF2B5EF4-FFF2-40B4-BE49-F238E27FC236}">
                <a16:creationId xmlns:a16="http://schemas.microsoft.com/office/drawing/2014/main" id="{2DC70189-3219-4295-883B-C7581EAB08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2</a:t>
            </a:fld>
            <a:endParaRPr lang="nl-NL" dirty="0"/>
          </a:p>
        </p:txBody>
      </p:sp>
      <p:pic>
        <p:nvPicPr>
          <p:cNvPr id="1026" name="Afbeelding 5" descr="Afbeelding met illustratie&#10;&#10;Beschrijving is gegenereerd met zeer hoge betrouwbaarheid">
            <a:extLst>
              <a:ext uri="{FF2B5EF4-FFF2-40B4-BE49-F238E27FC236}">
                <a16:creationId xmlns:a16="http://schemas.microsoft.com/office/drawing/2014/main" id="{B990A936-0FB0-4A0F-943E-6C6B9AB669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651" y="3049108"/>
            <a:ext cx="2175233" cy="75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27894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A7F21F-EA86-460E-8287-451AD3555695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B0C1599-5E7A-4E2D-A704-288227B56D99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0314634E-A8F0-46A1-A67F-E650F74624A1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DE1276CF-9164-4D71-8C8B-10BEF2E7D3D3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6670935E-0DB3-4F9C-A49E-5F855781932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DF82129-D36A-4872-8EC8-B4048F7EDB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ACEF7DC-B1C8-4F6B-835A-6DD7A8C775C9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99A5E10-52DE-4BB2-8B19-0E3D2865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6338E96-1EE9-4102-85BF-D99E5B859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20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41D7E8D-A563-4ABD-98A5-A5B00178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6-Schichten </a:t>
            </a:r>
            <a:r>
              <a:rPr lang="nl-NL" dirty="0" err="1"/>
              <a:t>Modell</a:t>
            </a:r>
            <a:endParaRPr lang="nl-NL" dirty="0"/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0541822B-9F9B-4C1D-A530-CB07E09C788E}"/>
              </a:ext>
            </a:extLst>
          </p:cNvPr>
          <p:cNvSpPr/>
          <p:nvPr/>
        </p:nvSpPr>
        <p:spPr>
          <a:xfrm>
            <a:off x="1169690" y="1383960"/>
            <a:ext cx="3631741" cy="4718819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F9967855-DFCD-4099-83EB-C97754E2E737}"/>
              </a:ext>
            </a:extLst>
          </p:cNvPr>
          <p:cNvSpPr/>
          <p:nvPr/>
        </p:nvSpPr>
        <p:spPr>
          <a:xfrm>
            <a:off x="1394690" y="2603242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55389AD4-88FD-4D42-8B1B-B99E4E008DE8}"/>
              </a:ext>
            </a:extLst>
          </p:cNvPr>
          <p:cNvSpPr/>
          <p:nvPr/>
        </p:nvSpPr>
        <p:spPr>
          <a:xfrm>
            <a:off x="1394897" y="3198745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7BCF0090-E511-4AA7-9563-21D3DA55C412}"/>
              </a:ext>
            </a:extLst>
          </p:cNvPr>
          <p:cNvSpPr/>
          <p:nvPr/>
        </p:nvSpPr>
        <p:spPr>
          <a:xfrm>
            <a:off x="1394690" y="3784364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2379010B-344D-4417-A293-FB061B309FA3}"/>
              </a:ext>
            </a:extLst>
          </p:cNvPr>
          <p:cNvSpPr/>
          <p:nvPr/>
        </p:nvSpPr>
        <p:spPr>
          <a:xfrm>
            <a:off x="1394690" y="4379314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8D690CCB-B688-4CF8-87B2-7FF88519E9AE}"/>
              </a:ext>
            </a:extLst>
          </p:cNvPr>
          <p:cNvSpPr/>
          <p:nvPr/>
        </p:nvSpPr>
        <p:spPr>
          <a:xfrm>
            <a:off x="1394690" y="4975995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17B60E4-4A0E-4FB6-A358-026DD7221BE5}"/>
              </a:ext>
            </a:extLst>
          </p:cNvPr>
          <p:cNvSpPr txBox="1"/>
          <p:nvPr/>
        </p:nvSpPr>
        <p:spPr>
          <a:xfrm>
            <a:off x="4805379" y="2665466"/>
            <a:ext cx="427070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Entscheidungsträger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Leiter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9951D3CF-B725-429C-AC37-59626F648A38}"/>
              </a:ext>
            </a:extLst>
          </p:cNvPr>
          <p:cNvSpPr txBox="1"/>
          <p:nvPr/>
        </p:nvSpPr>
        <p:spPr>
          <a:xfrm>
            <a:off x="4805378" y="3270696"/>
            <a:ext cx="427070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Gesundheitsdienstleister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Patienten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98F43E31-9622-429D-A258-A9747FC3CD54}"/>
              </a:ext>
            </a:extLst>
          </p:cNvPr>
          <p:cNvSpPr txBox="1"/>
          <p:nvPr/>
        </p:nvSpPr>
        <p:spPr>
          <a:xfrm>
            <a:off x="4812194" y="3865645"/>
            <a:ext cx="427465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Gesundheitsdienstleister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Informatiker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C9AC924-172D-49FD-AED7-73E2D3960EC8}"/>
              </a:ext>
            </a:extLst>
          </p:cNvPr>
          <p:cNvSpPr txBox="1"/>
          <p:nvPr/>
        </p:nvSpPr>
        <p:spPr>
          <a:xfrm>
            <a:off x="4787961" y="4449809"/>
            <a:ext cx="429888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Informatiker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Programmierer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64A7277D-F136-49A4-84CB-C5AEA1591941}"/>
              </a:ext>
            </a:extLst>
          </p:cNvPr>
          <p:cNvSpPr txBox="1"/>
          <p:nvPr/>
        </p:nvSpPr>
        <p:spPr>
          <a:xfrm>
            <a:off x="4805379" y="5048422"/>
            <a:ext cx="426800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Dienstleister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1" name="Tekstvak 30">
            <a:extLst>
              <a:ext uri="{FF2B5EF4-FFF2-40B4-BE49-F238E27FC236}">
                <a16:creationId xmlns:a16="http://schemas.microsoft.com/office/drawing/2014/main" id="{F0BB481C-EDDA-4C29-A6ED-B8A209A7C676}"/>
              </a:ext>
            </a:extLst>
          </p:cNvPr>
          <p:cNvSpPr txBox="1"/>
          <p:nvPr/>
        </p:nvSpPr>
        <p:spPr>
          <a:xfrm>
            <a:off x="1383763" y="266546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Politik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u.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verwaltung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E6A2E184-7C71-49BA-96D2-5D38DCC9EA08}"/>
              </a:ext>
            </a:extLst>
          </p:cNvPr>
          <p:cNvSpPr txBox="1"/>
          <p:nvPr/>
        </p:nvSpPr>
        <p:spPr>
          <a:xfrm>
            <a:off x="1390632" y="32706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Gesundheitsprozesse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33" name="Tekstvak 32">
            <a:extLst>
              <a:ext uri="{FF2B5EF4-FFF2-40B4-BE49-F238E27FC236}">
                <a16:creationId xmlns:a16="http://schemas.microsoft.com/office/drawing/2014/main" id="{C8A6175C-C750-4B3A-B5D8-A75CF2D6EB0D}"/>
              </a:ext>
            </a:extLst>
          </p:cNvPr>
          <p:cNvSpPr txBox="1"/>
          <p:nvPr/>
        </p:nvSpPr>
        <p:spPr>
          <a:xfrm>
            <a:off x="1400251" y="3861796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Information</a:t>
            </a:r>
          </a:p>
        </p:txBody>
      </p:sp>
      <p:sp>
        <p:nvSpPr>
          <p:cNvPr id="37" name="Tekstvak 36">
            <a:extLst>
              <a:ext uri="{FF2B5EF4-FFF2-40B4-BE49-F238E27FC236}">
                <a16:creationId xmlns:a16="http://schemas.microsoft.com/office/drawing/2014/main" id="{3791BF81-5304-46C7-A2AB-0AA16459973E}"/>
              </a:ext>
            </a:extLst>
          </p:cNvPr>
          <p:cNvSpPr txBox="1"/>
          <p:nvPr/>
        </p:nvSpPr>
        <p:spPr>
          <a:xfrm>
            <a:off x="1384243" y="44470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Software</a:t>
            </a:r>
          </a:p>
        </p:txBody>
      </p:sp>
      <p:sp>
        <p:nvSpPr>
          <p:cNvPr id="39" name="Tekstvak 38">
            <a:extLst>
              <a:ext uri="{FF2B5EF4-FFF2-40B4-BE49-F238E27FC236}">
                <a16:creationId xmlns:a16="http://schemas.microsoft.com/office/drawing/2014/main" id="{884412B5-A6B1-4199-81B7-2E7B25D73D6A}"/>
              </a:ext>
            </a:extLst>
          </p:cNvPr>
          <p:cNvSpPr txBox="1"/>
          <p:nvPr/>
        </p:nvSpPr>
        <p:spPr>
          <a:xfrm>
            <a:off x="1389529" y="503987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infrastruktur</a:t>
            </a:r>
            <a:endParaRPr lang="nl-NL" sz="1900" dirty="0">
              <a:solidFill>
                <a:schemeClr val="bg1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44" name="Tekstvak 43">
            <a:extLst>
              <a:ext uri="{FF2B5EF4-FFF2-40B4-BE49-F238E27FC236}">
                <a16:creationId xmlns:a16="http://schemas.microsoft.com/office/drawing/2014/main" id="{6259749A-BDD2-4129-AF68-421D70C3BD54}"/>
              </a:ext>
            </a:extLst>
          </p:cNvPr>
          <p:cNvSpPr txBox="1"/>
          <p:nvPr/>
        </p:nvSpPr>
        <p:spPr>
          <a:xfrm>
            <a:off x="1165712" y="5631655"/>
            <a:ext cx="3622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Organisatorische </a:t>
            </a:r>
            <a:r>
              <a:rPr lang="nl-NL" sz="16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Einheit</a:t>
            </a:r>
            <a:endParaRPr lang="nl-NL" sz="16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EB557032-7C23-4E3E-B90B-E68DCB18F996}"/>
              </a:ext>
            </a:extLst>
          </p:cNvPr>
          <p:cNvCxnSpPr>
            <a:cxnSpLocks/>
          </p:cNvCxnSpPr>
          <p:nvPr/>
        </p:nvCxnSpPr>
        <p:spPr>
          <a:xfrm>
            <a:off x="4908883" y="3142762"/>
            <a:ext cx="4101767" cy="1656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20E7AFA7-3E72-40FB-A5A5-2FF399EB5E69}"/>
              </a:ext>
            </a:extLst>
          </p:cNvPr>
          <p:cNvCxnSpPr>
            <a:cxnSpLocks/>
          </p:cNvCxnSpPr>
          <p:nvPr/>
        </p:nvCxnSpPr>
        <p:spPr>
          <a:xfrm>
            <a:off x="4908883" y="3741375"/>
            <a:ext cx="410176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D3C43CCC-89F5-4BA3-9C1B-8939843D3798}"/>
              </a:ext>
            </a:extLst>
          </p:cNvPr>
          <p:cNvCxnSpPr>
            <a:cxnSpLocks/>
          </p:cNvCxnSpPr>
          <p:nvPr/>
        </p:nvCxnSpPr>
        <p:spPr>
          <a:xfrm>
            <a:off x="4908883" y="4920490"/>
            <a:ext cx="4101767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>
            <a:extLst>
              <a:ext uri="{FF2B5EF4-FFF2-40B4-BE49-F238E27FC236}">
                <a16:creationId xmlns:a16="http://schemas.microsoft.com/office/drawing/2014/main" id="{A209F6FD-D435-4E31-9FBD-89D45AFD46EB}"/>
              </a:ext>
            </a:extLst>
          </p:cNvPr>
          <p:cNvCxnSpPr>
            <a:cxnSpLocks/>
          </p:cNvCxnSpPr>
          <p:nvPr/>
        </p:nvCxnSpPr>
        <p:spPr>
          <a:xfrm>
            <a:off x="4908883" y="4325540"/>
            <a:ext cx="4101767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>
            <a:extLst>
              <a:ext uri="{FF2B5EF4-FFF2-40B4-BE49-F238E27FC236}">
                <a16:creationId xmlns:a16="http://schemas.microsoft.com/office/drawing/2014/main" id="{7B138180-2A0C-4781-957D-20A716ED490D}"/>
              </a:ext>
            </a:extLst>
          </p:cNvPr>
          <p:cNvCxnSpPr>
            <a:cxnSpLocks/>
          </p:cNvCxnSpPr>
          <p:nvPr/>
        </p:nvCxnSpPr>
        <p:spPr>
          <a:xfrm>
            <a:off x="4908883" y="5507840"/>
            <a:ext cx="4101767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Afbeelding 50">
            <a:extLst>
              <a:ext uri="{FF2B5EF4-FFF2-40B4-BE49-F238E27FC236}">
                <a16:creationId xmlns:a16="http://schemas.microsoft.com/office/drawing/2014/main" id="{8453EE08-1230-4CD1-8DB3-A97AC2FC4C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47539" y="1472747"/>
            <a:ext cx="515977" cy="458685"/>
          </a:xfrm>
          <a:prstGeom prst="rect">
            <a:avLst/>
          </a:prstGeom>
        </p:spPr>
      </p:pic>
      <p:sp>
        <p:nvSpPr>
          <p:cNvPr id="55" name="Rechthoek 54">
            <a:extLst>
              <a:ext uri="{FF2B5EF4-FFF2-40B4-BE49-F238E27FC236}">
                <a16:creationId xmlns:a16="http://schemas.microsoft.com/office/drawing/2014/main" id="{241EEA58-98BA-4A9F-BC2F-12E32A5231A6}"/>
              </a:ext>
            </a:extLst>
          </p:cNvPr>
          <p:cNvSpPr/>
          <p:nvPr/>
        </p:nvSpPr>
        <p:spPr>
          <a:xfrm>
            <a:off x="1394690" y="2006561"/>
            <a:ext cx="3181739" cy="5411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6" name="Tekstvak 55">
            <a:extLst>
              <a:ext uri="{FF2B5EF4-FFF2-40B4-BE49-F238E27FC236}">
                <a16:creationId xmlns:a16="http://schemas.microsoft.com/office/drawing/2014/main" id="{27DA7935-62C5-4EF3-A81B-A5B4C88929F0}"/>
              </a:ext>
            </a:extLst>
          </p:cNvPr>
          <p:cNvSpPr txBox="1"/>
          <p:nvPr/>
        </p:nvSpPr>
        <p:spPr>
          <a:xfrm>
            <a:off x="1394690" y="2078712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Gesetze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und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nl-NL" sz="1900" dirty="0" err="1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regeln</a:t>
            </a:r>
            <a:r>
              <a:rPr lang="nl-NL" sz="19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</p:txBody>
      </p:sp>
      <p:sp>
        <p:nvSpPr>
          <p:cNvPr id="57" name="Tekstvak 56">
            <a:extLst>
              <a:ext uri="{FF2B5EF4-FFF2-40B4-BE49-F238E27FC236}">
                <a16:creationId xmlns:a16="http://schemas.microsoft.com/office/drawing/2014/main" id="{A9DB0475-2542-412F-83EA-84F0DEAE61D1}"/>
              </a:ext>
            </a:extLst>
          </p:cNvPr>
          <p:cNvSpPr txBox="1"/>
          <p:nvPr/>
        </p:nvSpPr>
        <p:spPr>
          <a:xfrm>
            <a:off x="4805379" y="2078113"/>
            <a:ext cx="427070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Gesetzgeber</a:t>
            </a: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nl-NL" sz="1900" dirty="0" err="1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Behörden</a:t>
            </a:r>
            <a:endParaRPr lang="nl-NL" sz="19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sp>
        <p:nvSpPr>
          <p:cNvPr id="82" name="Up-Down Arrow 22">
            <a:extLst>
              <a:ext uri="{FF2B5EF4-FFF2-40B4-BE49-F238E27FC236}">
                <a16:creationId xmlns:a16="http://schemas.microsoft.com/office/drawing/2014/main" id="{9ACFCD19-FAAB-4C12-A98C-D233A7DE16D9}"/>
              </a:ext>
            </a:extLst>
          </p:cNvPr>
          <p:cNvSpPr/>
          <p:nvPr/>
        </p:nvSpPr>
        <p:spPr>
          <a:xfrm rot="5400000">
            <a:off x="10396403" y="1082997"/>
            <a:ext cx="166739" cy="2362783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83" name="Up-Down Arrow 23">
            <a:extLst>
              <a:ext uri="{FF2B5EF4-FFF2-40B4-BE49-F238E27FC236}">
                <a16:creationId xmlns:a16="http://schemas.microsoft.com/office/drawing/2014/main" id="{59E650E4-0BBF-455D-AB4B-873C4A04593B}"/>
              </a:ext>
            </a:extLst>
          </p:cNvPr>
          <p:cNvSpPr/>
          <p:nvPr/>
        </p:nvSpPr>
        <p:spPr>
          <a:xfrm rot="5400000">
            <a:off x="10396403" y="1698386"/>
            <a:ext cx="166739" cy="2362783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84" name="Up-Down Arrow 24">
            <a:extLst>
              <a:ext uri="{FF2B5EF4-FFF2-40B4-BE49-F238E27FC236}">
                <a16:creationId xmlns:a16="http://schemas.microsoft.com/office/drawing/2014/main" id="{D68867B6-CD81-4FAF-92F5-2376CB49A516}"/>
              </a:ext>
            </a:extLst>
          </p:cNvPr>
          <p:cNvSpPr/>
          <p:nvPr/>
        </p:nvSpPr>
        <p:spPr>
          <a:xfrm rot="5400000">
            <a:off x="10396402" y="2279277"/>
            <a:ext cx="166739" cy="2362783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85" name="Up-Down Arrow 25">
            <a:extLst>
              <a:ext uri="{FF2B5EF4-FFF2-40B4-BE49-F238E27FC236}">
                <a16:creationId xmlns:a16="http://schemas.microsoft.com/office/drawing/2014/main" id="{AE5183BC-A2B3-4F58-ADDB-AFCA3A16889E}"/>
              </a:ext>
            </a:extLst>
          </p:cNvPr>
          <p:cNvSpPr/>
          <p:nvPr/>
        </p:nvSpPr>
        <p:spPr>
          <a:xfrm rot="5400000">
            <a:off x="10396401" y="2876613"/>
            <a:ext cx="166739" cy="2362783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86" name="Up-Down Arrow 26">
            <a:extLst>
              <a:ext uri="{FF2B5EF4-FFF2-40B4-BE49-F238E27FC236}">
                <a16:creationId xmlns:a16="http://schemas.microsoft.com/office/drawing/2014/main" id="{30E45F7B-D789-4F7E-BE2C-D3766E6BF415}"/>
              </a:ext>
            </a:extLst>
          </p:cNvPr>
          <p:cNvSpPr/>
          <p:nvPr/>
        </p:nvSpPr>
        <p:spPr>
          <a:xfrm rot="5400000">
            <a:off x="10396401" y="3473949"/>
            <a:ext cx="166739" cy="2362783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88" name="TextBox 30">
            <a:extLst>
              <a:ext uri="{FF2B5EF4-FFF2-40B4-BE49-F238E27FC236}">
                <a16:creationId xmlns:a16="http://schemas.microsoft.com/office/drawing/2014/main" id="{413B4ECF-6E66-4B80-A57D-D57A02DD344C}"/>
              </a:ext>
            </a:extLst>
          </p:cNvPr>
          <p:cNvSpPr txBox="1"/>
          <p:nvPr/>
        </p:nvSpPr>
        <p:spPr bwMode="auto">
          <a:xfrm>
            <a:off x="10121267" y="3604541"/>
            <a:ext cx="717005" cy="307777"/>
          </a:xfrm>
          <a:prstGeom prst="rect">
            <a:avLst/>
          </a:prstGeom>
          <a:noFill/>
          <a:ln w="222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rgbClr val="363534"/>
                </a:solidFill>
                <a:effectLst/>
                <a:uLnTx/>
                <a:uFillTx/>
                <a:latin typeface="Arial"/>
                <a:ea typeface="ＭＳ Ｐゴシック" charset="-128"/>
              </a:defRPr>
            </a:lvl1pPr>
          </a:lstStyle>
          <a:p>
            <a:r>
              <a:rPr lang="de-DE" sz="1900" kern="12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über</a:t>
            </a:r>
          </a:p>
        </p:txBody>
      </p:sp>
      <p:sp>
        <p:nvSpPr>
          <p:cNvPr id="89" name="TextBox 31">
            <a:extLst>
              <a:ext uri="{FF2B5EF4-FFF2-40B4-BE49-F238E27FC236}">
                <a16:creationId xmlns:a16="http://schemas.microsoft.com/office/drawing/2014/main" id="{341E0FD2-84EC-4D90-B4F3-EF7F1C695886}"/>
              </a:ext>
            </a:extLst>
          </p:cNvPr>
          <p:cNvSpPr txBox="1"/>
          <p:nvPr/>
        </p:nvSpPr>
        <p:spPr bwMode="auto">
          <a:xfrm>
            <a:off x="9771727" y="4198877"/>
            <a:ext cx="1416084" cy="307777"/>
          </a:xfrm>
          <a:prstGeom prst="rect">
            <a:avLst/>
          </a:prstGeom>
          <a:noFill/>
          <a:ln w="222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rgbClr val="363534"/>
                </a:solidFill>
                <a:effectLst/>
                <a:uLnTx/>
                <a:uFillTx/>
                <a:latin typeface="Arial"/>
                <a:ea typeface="ＭＳ Ｐゴシック" charset="-128"/>
              </a:defRPr>
            </a:lvl1pPr>
          </a:lstStyle>
          <a:p>
            <a:pPr lvl="0">
              <a:defRPr/>
            </a:pPr>
            <a:r>
              <a:rPr lang="de-DE" sz="1900" kern="12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Bereiche</a:t>
            </a:r>
          </a:p>
        </p:txBody>
      </p:sp>
      <p:sp>
        <p:nvSpPr>
          <p:cNvPr id="90" name="TextBox 29">
            <a:extLst>
              <a:ext uri="{FF2B5EF4-FFF2-40B4-BE49-F238E27FC236}">
                <a16:creationId xmlns:a16="http://schemas.microsoft.com/office/drawing/2014/main" id="{CEC8F230-E7F6-461A-841B-4C11D53C7464}"/>
              </a:ext>
            </a:extLst>
          </p:cNvPr>
          <p:cNvSpPr txBox="1"/>
          <p:nvPr/>
        </p:nvSpPr>
        <p:spPr bwMode="auto">
          <a:xfrm>
            <a:off x="9518354" y="3015448"/>
            <a:ext cx="2014334" cy="307777"/>
          </a:xfrm>
          <a:prstGeom prst="rect">
            <a:avLst/>
          </a:prstGeom>
          <a:noFill/>
          <a:ln w="222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nl-NL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kern="0" cap="none" spc="0" normalizeH="0" baseline="0">
                <a:ln>
                  <a:noFill/>
                </a:ln>
                <a:solidFill>
                  <a:srgbClr val="363534"/>
                </a:solidFill>
                <a:effectLst/>
                <a:uLnTx/>
                <a:uFillTx/>
                <a:latin typeface="Arial"/>
                <a:ea typeface="ＭＳ Ｐゴシック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900" kern="12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Koordination</a:t>
            </a:r>
          </a:p>
        </p:txBody>
      </p:sp>
      <p:sp>
        <p:nvSpPr>
          <p:cNvPr id="104" name="Up-Down Arrow 26">
            <a:extLst>
              <a:ext uri="{FF2B5EF4-FFF2-40B4-BE49-F238E27FC236}">
                <a16:creationId xmlns:a16="http://schemas.microsoft.com/office/drawing/2014/main" id="{AC7250D9-A1E1-4A98-95C4-F2497DE75FAA}"/>
              </a:ext>
            </a:extLst>
          </p:cNvPr>
          <p:cNvSpPr/>
          <p:nvPr/>
        </p:nvSpPr>
        <p:spPr>
          <a:xfrm rot="5400000">
            <a:off x="10396401" y="4046141"/>
            <a:ext cx="166739" cy="2362783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107" name="TextBox 29">
            <a:extLst>
              <a:ext uri="{FF2B5EF4-FFF2-40B4-BE49-F238E27FC236}">
                <a16:creationId xmlns:a16="http://schemas.microsoft.com/office/drawing/2014/main" id="{748ACA3A-5E40-454B-AE01-533DD06EE992}"/>
              </a:ext>
            </a:extLst>
          </p:cNvPr>
          <p:cNvSpPr txBox="1"/>
          <p:nvPr/>
        </p:nvSpPr>
        <p:spPr bwMode="auto">
          <a:xfrm rot="16200000">
            <a:off x="80219" y="3612071"/>
            <a:ext cx="1921258" cy="307777"/>
          </a:xfrm>
          <a:prstGeom prst="rect">
            <a:avLst/>
          </a:prstGeom>
          <a:noFill/>
          <a:ln w="222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nl-NL"/>
            </a:defPPr>
            <a:lvl1pPr algn="ctr">
              <a:defRPr kern="0">
                <a:solidFill>
                  <a:srgbClr val="363534"/>
                </a:solidFill>
                <a:latin typeface="Arial"/>
                <a:ea typeface="ＭＳ Ｐゴシック" charset="-128"/>
              </a:defRPr>
            </a:lvl1pPr>
          </a:lstStyle>
          <a:p>
            <a:r>
              <a:rPr lang="de-DE" sz="1900" kern="12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Über Schichte</a:t>
            </a:r>
          </a:p>
        </p:txBody>
      </p:sp>
      <p:sp>
        <p:nvSpPr>
          <p:cNvPr id="108" name="TextBox 29">
            <a:extLst>
              <a:ext uri="{FF2B5EF4-FFF2-40B4-BE49-F238E27FC236}">
                <a16:creationId xmlns:a16="http://schemas.microsoft.com/office/drawing/2014/main" id="{55D5C0B3-04BE-44AA-A8D9-28D0FF588AB2}"/>
              </a:ext>
            </a:extLst>
          </p:cNvPr>
          <p:cNvSpPr txBox="1"/>
          <p:nvPr/>
        </p:nvSpPr>
        <p:spPr bwMode="auto">
          <a:xfrm rot="16200000">
            <a:off x="-245166" y="3577238"/>
            <a:ext cx="1918888" cy="307777"/>
          </a:xfrm>
          <a:prstGeom prst="rect">
            <a:avLst/>
          </a:prstGeom>
          <a:noFill/>
          <a:ln w="22225" cap="flat" cmpd="sng" algn="ctr">
            <a:noFill/>
            <a:prstDash val="solid"/>
          </a:ln>
          <a:effectLst/>
        </p:spPr>
        <p:txBody>
          <a:bodyPr rtlCol="0" anchor="ctr"/>
          <a:lstStyle>
            <a:defPPr>
              <a:defRPr lang="nl-NL"/>
            </a:defPPr>
            <a:lvl1pPr algn="ctr">
              <a:defRPr kern="0">
                <a:solidFill>
                  <a:srgbClr val="363534"/>
                </a:solidFill>
                <a:latin typeface="Arial"/>
                <a:ea typeface="ＭＳ Ｐゴシック" charset="-128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900" kern="12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Koordination</a:t>
            </a:r>
          </a:p>
        </p:txBody>
      </p:sp>
      <p:sp>
        <p:nvSpPr>
          <p:cNvPr id="109" name="Up-Down Arrow 22">
            <a:extLst>
              <a:ext uri="{FF2B5EF4-FFF2-40B4-BE49-F238E27FC236}">
                <a16:creationId xmlns:a16="http://schemas.microsoft.com/office/drawing/2014/main" id="{4D2DA7C5-781F-40DB-B6DF-62EBDDADA0B9}"/>
              </a:ext>
            </a:extLst>
          </p:cNvPr>
          <p:cNvSpPr/>
          <p:nvPr/>
        </p:nvSpPr>
        <p:spPr>
          <a:xfrm rot="10800000">
            <a:off x="786434" y="2011412"/>
            <a:ext cx="161923" cy="3505758"/>
          </a:xfrm>
          <a:prstGeom prst="upDownArrow">
            <a:avLst/>
          </a:prstGeom>
          <a:solidFill>
            <a:schemeClr val="accent6">
              <a:alpha val="5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cxnSp>
        <p:nvCxnSpPr>
          <p:cNvPr id="52" name="Rechte verbindingslijn 51">
            <a:extLst>
              <a:ext uri="{FF2B5EF4-FFF2-40B4-BE49-F238E27FC236}">
                <a16:creationId xmlns:a16="http://schemas.microsoft.com/office/drawing/2014/main" id="{E3E4D504-651B-4B57-8657-CE90FCA60660}"/>
              </a:ext>
            </a:extLst>
          </p:cNvPr>
          <p:cNvCxnSpPr>
            <a:cxnSpLocks/>
          </p:cNvCxnSpPr>
          <p:nvPr/>
        </p:nvCxnSpPr>
        <p:spPr>
          <a:xfrm flipV="1">
            <a:off x="4920341" y="2547737"/>
            <a:ext cx="4090309" cy="7672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Rechte verbindingslijn 52">
            <a:extLst>
              <a:ext uri="{FF2B5EF4-FFF2-40B4-BE49-F238E27FC236}">
                <a16:creationId xmlns:a16="http://schemas.microsoft.com/office/drawing/2014/main" id="{31D0F47F-C7D5-47F0-B217-F4BD5A27EDD4}"/>
              </a:ext>
            </a:extLst>
          </p:cNvPr>
          <p:cNvCxnSpPr>
            <a:cxnSpLocks/>
          </p:cNvCxnSpPr>
          <p:nvPr/>
        </p:nvCxnSpPr>
        <p:spPr>
          <a:xfrm>
            <a:off x="4920341" y="1900180"/>
            <a:ext cx="4090309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3285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E7D14E5E-4F81-4C23-B8BE-2B0B868FEB8E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D5335EF-D85F-4C1B-A6C9-6FA8A2997F9B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539102EB-141F-475F-963C-114F04C56866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5EDD706C-BD8A-4FF6-9333-1B11EC1A7C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459838FA-E844-4AC1-B0D5-832B65ABC58B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9210942-858D-4104-9C7A-07E3101F4CF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48E5E6E-A639-446F-A4CE-BBD98EC0550F}" type="datetime1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12-5-2021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420F776-99D4-426E-9E2A-0C3900147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Toolkit Nictiz Lagenmodel</a:t>
            </a:r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52D4C55-7A9C-4CFE-8B8B-EF742236F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02C9A5-716F-45E6-800B-D4D02CE26F90}" type="slidenum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B2BCFB50-20EA-4230-B911-D3C6F936DB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540" y="744368"/>
            <a:ext cx="11554460" cy="490400"/>
          </a:xfrm>
        </p:spPr>
        <p:txBody>
          <a:bodyPr/>
          <a:lstStyle/>
          <a:p>
            <a:r>
              <a:rPr lang="en-GB" dirty="0"/>
              <a:t>Japanese -</a:t>
            </a:r>
            <a:r>
              <a:rPr lang="ja-JP" altLang="nl-NL" sz="3200" dirty="0"/>
              <a:t>ソリューションに向けての５つの観点またはレイヤー</a:t>
            </a:r>
            <a:endParaRPr lang="nl-NL" dirty="0"/>
          </a:p>
        </p:txBody>
      </p:sp>
      <p:sp>
        <p:nvSpPr>
          <p:cNvPr id="11" name="Rechthoek 10">
            <a:extLst>
              <a:ext uri="{FF2B5EF4-FFF2-40B4-BE49-F238E27FC236}">
                <a16:creationId xmlns:a16="http://schemas.microsoft.com/office/drawing/2014/main" id="{EF76169D-5B84-4CD5-ADD0-2348A8E15C07}"/>
              </a:ext>
            </a:extLst>
          </p:cNvPr>
          <p:cNvSpPr/>
          <p:nvPr/>
        </p:nvSpPr>
        <p:spPr>
          <a:xfrm>
            <a:off x="1188740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2" name="Rechthoek 11">
            <a:extLst>
              <a:ext uri="{FF2B5EF4-FFF2-40B4-BE49-F238E27FC236}">
                <a16:creationId xmlns:a16="http://schemas.microsoft.com/office/drawing/2014/main" id="{C23C619D-2CFF-4909-ADED-FB71C1DB8843}"/>
              </a:ext>
            </a:extLst>
          </p:cNvPr>
          <p:cNvSpPr/>
          <p:nvPr/>
        </p:nvSpPr>
        <p:spPr>
          <a:xfrm>
            <a:off x="1413740" y="233265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3" name="Rechthoek 12">
            <a:extLst>
              <a:ext uri="{FF2B5EF4-FFF2-40B4-BE49-F238E27FC236}">
                <a16:creationId xmlns:a16="http://schemas.microsoft.com/office/drawing/2014/main" id="{6E85E169-D930-4A06-B744-EF2FD84D84C9}"/>
              </a:ext>
            </a:extLst>
          </p:cNvPr>
          <p:cNvSpPr/>
          <p:nvPr/>
        </p:nvSpPr>
        <p:spPr>
          <a:xfrm>
            <a:off x="1413947" y="292815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4" name="Rechthoek 13">
            <a:extLst>
              <a:ext uri="{FF2B5EF4-FFF2-40B4-BE49-F238E27FC236}">
                <a16:creationId xmlns:a16="http://schemas.microsoft.com/office/drawing/2014/main" id="{8BADB0BC-EB9E-4FAA-9F37-4B1731EA06B0}"/>
              </a:ext>
            </a:extLst>
          </p:cNvPr>
          <p:cNvSpPr/>
          <p:nvPr/>
        </p:nvSpPr>
        <p:spPr>
          <a:xfrm>
            <a:off x="1413740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9CFAEE8B-9A17-481A-88B6-AACD5D3F4A9C}"/>
              </a:ext>
            </a:extLst>
          </p:cNvPr>
          <p:cNvSpPr/>
          <p:nvPr/>
        </p:nvSpPr>
        <p:spPr>
          <a:xfrm>
            <a:off x="1413740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BFBD7A6D-F85D-49F8-917B-8CE50689072F}"/>
              </a:ext>
            </a:extLst>
          </p:cNvPr>
          <p:cNvSpPr/>
          <p:nvPr/>
        </p:nvSpPr>
        <p:spPr>
          <a:xfrm>
            <a:off x="1413740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3E0280F-85D7-4874-9233-0738115FB44E}"/>
              </a:ext>
            </a:extLst>
          </p:cNvPr>
          <p:cNvSpPr txBox="1"/>
          <p:nvPr/>
        </p:nvSpPr>
        <p:spPr>
          <a:xfrm>
            <a:off x="4920342" y="2362016"/>
            <a:ext cx="64353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政策立案者 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decision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makers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61247CAC-74A4-4D05-BDB5-0E7EE434DDE4}"/>
              </a:ext>
            </a:extLst>
          </p:cNvPr>
          <p:cNvSpPr txBox="1"/>
          <p:nvPr/>
        </p:nvSpPr>
        <p:spPr>
          <a:xfrm>
            <a:off x="4927933" y="3000107"/>
            <a:ext cx="643539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TW" alt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医療専門家、患者 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caregivers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,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patients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srgbClr val="897F77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BC5E9997-F4DA-4EF0-A4D8-87657FF1DD16}"/>
              </a:ext>
            </a:extLst>
          </p:cNvPr>
          <p:cNvSpPr txBox="1"/>
          <p:nvPr/>
        </p:nvSpPr>
        <p:spPr>
          <a:xfrm>
            <a:off x="4947914" y="3595056"/>
            <a:ext cx="641541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医療専門家、インフォマティシャン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caregivers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,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informatics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srgbClr val="897F77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3360CDA5-F87E-4290-8D14-D15D6FB52C3A}"/>
              </a:ext>
            </a:extLst>
          </p:cNvPr>
          <p:cNvSpPr txBox="1"/>
          <p:nvPr/>
        </p:nvSpPr>
        <p:spPr>
          <a:xfrm>
            <a:off x="4927934" y="4179220"/>
            <a:ext cx="643539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インフォマティシャン、</a:t>
            </a:r>
            <a:r>
              <a:rPr lang="nl-NL" altLang="ja-JP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</a:t>
            </a:r>
            <a:r>
              <a:rPr lang="ja-JP" alt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専門家 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informatics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, IT-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staff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srgbClr val="897F77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BBE5EBEB-B50E-45D7-978C-C20F34369C1D}"/>
              </a:ext>
            </a:extLst>
          </p:cNvPr>
          <p:cNvSpPr txBox="1"/>
          <p:nvPr/>
        </p:nvSpPr>
        <p:spPr>
          <a:xfrm>
            <a:off x="4915492" y="4777833"/>
            <a:ext cx="644783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</a:t>
            </a:r>
            <a:r>
              <a:rPr lang="ja-JP" altLang="nl-NL" sz="1900" dirty="0">
                <a:solidFill>
                  <a:srgbClr val="897F77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専門家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 IT-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staff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srgbClr val="897F77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2" name="Tekstvak 21">
            <a:extLst>
              <a:ext uri="{FF2B5EF4-FFF2-40B4-BE49-F238E27FC236}">
                <a16:creationId xmlns:a16="http://schemas.microsoft.com/office/drawing/2014/main" id="{092E3DB9-F952-4075-8D53-4FFB81C01F84}"/>
              </a:ext>
            </a:extLst>
          </p:cNvPr>
          <p:cNvSpPr txBox="1"/>
          <p:nvPr/>
        </p:nvSpPr>
        <p:spPr>
          <a:xfrm>
            <a:off x="1413740" y="2394877"/>
            <a:ext cx="3181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ja-JP" altLang="en-US" sz="2000" cap="all" dirty="0">
                <a:solidFill>
                  <a:schemeClr val="bg1"/>
                </a:solidFill>
                <a:latin typeface="Calibri" panose="020F0502020204030204"/>
                <a:ea typeface="游ゴシック" panose="020B0400000000000000" pitchFamily="34" charset="-128"/>
              </a:rPr>
              <a:t>政策 </a:t>
            </a:r>
            <a:r>
              <a:rPr lang="nl-NL" altLang="ja-JP" sz="2000" cap="all" dirty="0">
                <a:solidFill>
                  <a:schemeClr val="bg1"/>
                </a:solidFill>
                <a:latin typeface="Calibri" panose="020F0502020204030204"/>
                <a:ea typeface="游ゴシック" panose="020B0400000000000000" pitchFamily="34" charset="-128"/>
              </a:rPr>
              <a:t> </a:t>
            </a:r>
            <a:r>
              <a:rPr lang="nl-NL" altLang="ja-JP" sz="2000" dirty="0">
                <a:solidFill>
                  <a:schemeClr val="bg1"/>
                </a:solidFill>
                <a:latin typeface="Calibri" panose="020F0502020204030204"/>
                <a:ea typeface="游ゴシック" panose="020B0400000000000000" pitchFamily="34" charset="-128"/>
              </a:rPr>
              <a:t>policy</a:t>
            </a:r>
            <a:endParaRPr lang="nl-NL" sz="2000" cap="all" dirty="0">
              <a:solidFill>
                <a:schemeClr val="bg1"/>
              </a:solidFill>
              <a:latin typeface="Calibri" panose="020F0502020204030204"/>
            </a:endParaRPr>
          </a:p>
        </p:txBody>
      </p:sp>
      <p:sp>
        <p:nvSpPr>
          <p:cNvPr id="23" name="Tekstvak 22">
            <a:extLst>
              <a:ext uri="{FF2B5EF4-FFF2-40B4-BE49-F238E27FC236}">
                <a16:creationId xmlns:a16="http://schemas.microsoft.com/office/drawing/2014/main" id="{34B1FA85-B3DF-4C9D-BAA3-3AD294859B9A}"/>
              </a:ext>
            </a:extLst>
          </p:cNvPr>
          <p:cNvSpPr txBox="1"/>
          <p:nvPr/>
        </p:nvSpPr>
        <p:spPr>
          <a:xfrm>
            <a:off x="1413740" y="30001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ケアの過程 </a:t>
            </a:r>
            <a:r>
              <a:rPr lang="nl-NL" altLang="ja-JP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c</a:t>
            </a: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are 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process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4" name="Tekstvak 23">
            <a:extLst>
              <a:ext uri="{FF2B5EF4-FFF2-40B4-BE49-F238E27FC236}">
                <a16:creationId xmlns:a16="http://schemas.microsoft.com/office/drawing/2014/main" id="{59CEBDBF-1A3F-42FA-B759-2ACD8AB7AF41}"/>
              </a:ext>
            </a:extLst>
          </p:cNvPr>
          <p:cNvSpPr txBox="1"/>
          <p:nvPr/>
        </p:nvSpPr>
        <p:spPr>
          <a:xfrm>
            <a:off x="1413739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情報 </a:t>
            </a:r>
            <a:r>
              <a:rPr lang="nl-NL" altLang="ja-JP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i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nformation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5" name="Tekstvak 24">
            <a:extLst>
              <a:ext uri="{FF2B5EF4-FFF2-40B4-BE49-F238E27FC236}">
                <a16:creationId xmlns:a16="http://schemas.microsoft.com/office/drawing/2014/main" id="{599665C3-B7EC-4B62-A47A-A08AB144FC44}"/>
              </a:ext>
            </a:extLst>
          </p:cNvPr>
          <p:cNvSpPr txBox="1"/>
          <p:nvPr/>
        </p:nvSpPr>
        <p:spPr>
          <a:xfrm>
            <a:off x="1413739" y="417641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応用 </a:t>
            </a:r>
            <a:r>
              <a:rPr lang="nl-NL" altLang="ja-JP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a</a:t>
            </a:r>
            <a:r>
              <a:rPr kumimoji="0" lang="nl-NL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pplication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6013D7D-7DA3-4408-8C02-1C1F53E26692}"/>
              </a:ext>
            </a:extLst>
          </p:cNvPr>
          <p:cNvSpPr txBox="1"/>
          <p:nvPr/>
        </p:nvSpPr>
        <p:spPr>
          <a:xfrm>
            <a:off x="1413739" y="476928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nl-NL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テクノロジー </a:t>
            </a:r>
            <a:r>
              <a:rPr lang="nl-NL" altLang="ja-JP" sz="1900" dirty="0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nl-NL" altLang="ja-JP" sz="1900" dirty="0" err="1">
                <a:solidFill>
                  <a:prstClr val="white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technology</a:t>
            </a:r>
            <a:endParaRPr kumimoji="0" lang="nl-NL" sz="1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n-cs"/>
            </a:endParaRPr>
          </a:p>
        </p:txBody>
      </p:sp>
      <p:cxnSp>
        <p:nvCxnSpPr>
          <p:cNvPr id="28" name="Rechte verbindingslijn 27">
            <a:extLst>
              <a:ext uri="{FF2B5EF4-FFF2-40B4-BE49-F238E27FC236}">
                <a16:creationId xmlns:a16="http://schemas.microsoft.com/office/drawing/2014/main" id="{BEFAF766-D048-4B31-BA06-F4030F7B9913}"/>
              </a:ext>
            </a:extLst>
          </p:cNvPr>
          <p:cNvCxnSpPr>
            <a:cxnSpLocks/>
          </p:cNvCxnSpPr>
          <p:nvPr/>
        </p:nvCxnSpPr>
        <p:spPr>
          <a:xfrm>
            <a:off x="4927933" y="2872173"/>
            <a:ext cx="6435392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BE1E84B6-A9B7-41BC-B85A-4FB95CCB336D}"/>
              </a:ext>
            </a:extLst>
          </p:cNvPr>
          <p:cNvCxnSpPr>
            <a:cxnSpLocks/>
          </p:cNvCxnSpPr>
          <p:nvPr/>
        </p:nvCxnSpPr>
        <p:spPr>
          <a:xfrm flipV="1">
            <a:off x="4927933" y="3469332"/>
            <a:ext cx="6435392" cy="145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840F058C-AE4B-4573-8F40-D56894035019}"/>
              </a:ext>
            </a:extLst>
          </p:cNvPr>
          <p:cNvCxnSpPr>
            <a:cxnSpLocks/>
          </p:cNvCxnSpPr>
          <p:nvPr/>
        </p:nvCxnSpPr>
        <p:spPr>
          <a:xfrm flipV="1">
            <a:off x="4920341" y="2284821"/>
            <a:ext cx="6435390" cy="1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855F707D-27FE-4C3F-A814-1C030BF70812}"/>
              </a:ext>
            </a:extLst>
          </p:cNvPr>
          <p:cNvCxnSpPr>
            <a:cxnSpLocks/>
          </p:cNvCxnSpPr>
          <p:nvPr/>
        </p:nvCxnSpPr>
        <p:spPr>
          <a:xfrm>
            <a:off x="4927933" y="4649901"/>
            <a:ext cx="6427798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B854A517-C7BB-437D-9B43-A41BD6129BF2}"/>
              </a:ext>
            </a:extLst>
          </p:cNvPr>
          <p:cNvCxnSpPr>
            <a:cxnSpLocks/>
          </p:cNvCxnSpPr>
          <p:nvPr/>
        </p:nvCxnSpPr>
        <p:spPr>
          <a:xfrm>
            <a:off x="4927933" y="4054951"/>
            <a:ext cx="6435392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00F12EB5-5C42-4E4E-878D-90628C541BD5}"/>
              </a:ext>
            </a:extLst>
          </p:cNvPr>
          <p:cNvCxnSpPr>
            <a:cxnSpLocks/>
          </p:cNvCxnSpPr>
          <p:nvPr/>
        </p:nvCxnSpPr>
        <p:spPr>
          <a:xfrm flipV="1">
            <a:off x="4927933" y="5237251"/>
            <a:ext cx="6427797" cy="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Afbeelding 33">
            <a:extLst>
              <a:ext uri="{FF2B5EF4-FFF2-40B4-BE49-F238E27FC236}">
                <a16:creationId xmlns:a16="http://schemas.microsoft.com/office/drawing/2014/main" id="{C8ABC3D6-D6E0-44AE-B030-4CB21EEEF9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855306"/>
            <a:ext cx="515977" cy="458685"/>
          </a:xfrm>
          <a:prstGeom prst="rect">
            <a:avLst/>
          </a:prstGeom>
        </p:spPr>
      </p:pic>
      <p:sp>
        <p:nvSpPr>
          <p:cNvPr id="65" name="Tekstvak 64">
            <a:extLst>
              <a:ext uri="{FF2B5EF4-FFF2-40B4-BE49-F238E27FC236}">
                <a16:creationId xmlns:a16="http://schemas.microsoft.com/office/drawing/2014/main" id="{BBA48043-9805-4752-BAA9-39CDA79714E3}"/>
              </a:ext>
            </a:extLst>
          </p:cNvPr>
          <p:cNvSpPr txBox="1"/>
          <p:nvPr/>
        </p:nvSpPr>
        <p:spPr>
          <a:xfrm>
            <a:off x="1188741" y="5379722"/>
            <a:ext cx="363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897F77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Healthcare provider</a:t>
            </a:r>
          </a:p>
        </p:txBody>
      </p:sp>
    </p:spTree>
    <p:extLst>
      <p:ext uri="{BB962C8B-B14F-4D97-AF65-F5344CB8AC3E}">
        <p14:creationId xmlns:p14="http://schemas.microsoft.com/office/powerpoint/2010/main" val="3841610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56581663-A928-4F33-A7A4-BD1B893837CE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64F3EB86-0E8A-4E18-A16A-1E38627D52A4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BE89C406-9FA9-4184-9521-CB77BE0D6DD3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51C51E49-5B2F-4651-AAB2-5996554DFD0B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79A405B2-52FB-46CC-84E2-B3DBADC0927F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B5F94D4-1E14-4B3A-A7E3-8F9859493BE0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EB7495D0-3C22-462F-BEF9-31702ADC8BA4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9E51A36E-FAAE-4D41-A0B4-0D85219E5C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542EAFE8-0431-42FE-ACD9-EB3BBB96FD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3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46A01C69-9D4F-4ACE-AD83-E30A0DB89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Intraoperabiliteit</a:t>
            </a: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0045D39D-79D7-4085-B557-4C5D415B06B5}"/>
              </a:ext>
            </a:extLst>
          </p:cNvPr>
          <p:cNvSpPr/>
          <p:nvPr/>
        </p:nvSpPr>
        <p:spPr>
          <a:xfrm>
            <a:off x="1188740" y="2098343"/>
            <a:ext cx="3631741" cy="40100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ABE7EC56-8CEA-4F8C-A46D-5AD756E5B7B6}"/>
              </a:ext>
            </a:extLst>
          </p:cNvPr>
          <p:cNvSpPr/>
          <p:nvPr/>
        </p:nvSpPr>
        <p:spPr>
          <a:xfrm>
            <a:off x="1413740" y="2608878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B18EC483-8FAC-4EE8-B3BC-AEB842BCFDE2}"/>
              </a:ext>
            </a:extLst>
          </p:cNvPr>
          <p:cNvSpPr/>
          <p:nvPr/>
        </p:nvSpPr>
        <p:spPr>
          <a:xfrm>
            <a:off x="1413947" y="3204381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33D5BEDD-E050-466A-927E-34FE48467939}"/>
              </a:ext>
            </a:extLst>
          </p:cNvPr>
          <p:cNvSpPr/>
          <p:nvPr/>
        </p:nvSpPr>
        <p:spPr>
          <a:xfrm>
            <a:off x="1413740" y="3790000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28" name="Rechthoek 27">
            <a:extLst>
              <a:ext uri="{FF2B5EF4-FFF2-40B4-BE49-F238E27FC236}">
                <a16:creationId xmlns:a16="http://schemas.microsoft.com/office/drawing/2014/main" id="{4B412391-DE65-4618-834A-C95B55C91FB9}"/>
              </a:ext>
            </a:extLst>
          </p:cNvPr>
          <p:cNvSpPr/>
          <p:nvPr/>
        </p:nvSpPr>
        <p:spPr>
          <a:xfrm>
            <a:off x="1413740" y="4384950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29" name="Rechthoek 28">
            <a:extLst>
              <a:ext uri="{FF2B5EF4-FFF2-40B4-BE49-F238E27FC236}">
                <a16:creationId xmlns:a16="http://schemas.microsoft.com/office/drawing/2014/main" id="{1F8B2556-D0EE-408C-9049-303C4DD695A5}"/>
              </a:ext>
            </a:extLst>
          </p:cNvPr>
          <p:cNvSpPr/>
          <p:nvPr/>
        </p:nvSpPr>
        <p:spPr>
          <a:xfrm>
            <a:off x="1413740" y="4981631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C52FA356-A986-4874-B1A6-E4E734BD47D5}"/>
              </a:ext>
            </a:extLst>
          </p:cNvPr>
          <p:cNvSpPr txBox="1"/>
          <p:nvPr/>
        </p:nvSpPr>
        <p:spPr>
          <a:xfrm>
            <a:off x="1188741" y="5655947"/>
            <a:ext cx="363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Instelling</a:t>
            </a:r>
          </a:p>
        </p:txBody>
      </p:sp>
      <p:pic>
        <p:nvPicPr>
          <p:cNvPr id="31" name="Afbeelding 30">
            <a:extLst>
              <a:ext uri="{FF2B5EF4-FFF2-40B4-BE49-F238E27FC236}">
                <a16:creationId xmlns:a16="http://schemas.microsoft.com/office/drawing/2014/main" id="{D6BFFE8A-4D98-46D1-8E05-AC22AB0D81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2131531"/>
            <a:ext cx="515977" cy="45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756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E7D14E5E-4F81-4C23-B8BE-2B0B868FEB8E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D5335EF-D85F-4C1B-A6C9-6FA8A2997F9B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539102EB-141F-475F-963C-114F04C56866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5EDD706C-BD8A-4FF6-9333-1B11EC1A7C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459838FA-E844-4AC1-B0D5-832B65ABC58B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9210942-858D-4104-9C7A-07E3101F4CF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BCB2DF0-685C-4558-B639-77648E165059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C420F776-99D4-426E-9E2A-0C39001474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052D4C55-7A9C-4CFE-8B8B-EF742236F9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4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B2BCFB50-20EA-4230-B911-D3C6F936D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Intraoperabiliteit</a:t>
            </a:r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73E0280F-85D7-4874-9233-0738115FB44E}"/>
              </a:ext>
            </a:extLst>
          </p:cNvPr>
          <p:cNvSpPr txBox="1"/>
          <p:nvPr/>
        </p:nvSpPr>
        <p:spPr>
          <a:xfrm>
            <a:off x="4920341" y="2638241"/>
            <a:ext cx="282353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bestuurders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61247CAC-74A4-4D05-BDB5-0E7EE434DDE4}"/>
              </a:ext>
            </a:extLst>
          </p:cNvPr>
          <p:cNvSpPr txBox="1"/>
          <p:nvPr/>
        </p:nvSpPr>
        <p:spPr>
          <a:xfrm>
            <a:off x="4927933" y="3276332"/>
            <a:ext cx="28159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zorgverleners, patiënten</a:t>
            </a:r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BC5E9997-F4DA-4EF0-A4D8-87657FF1DD16}"/>
              </a:ext>
            </a:extLst>
          </p:cNvPr>
          <p:cNvSpPr txBox="1"/>
          <p:nvPr/>
        </p:nvSpPr>
        <p:spPr>
          <a:xfrm>
            <a:off x="4947915" y="3871281"/>
            <a:ext cx="2802714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zorgverleners, informatici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3360CDA5-F87E-4290-8D14-D15D6FB52C3A}"/>
              </a:ext>
            </a:extLst>
          </p:cNvPr>
          <p:cNvSpPr txBox="1"/>
          <p:nvPr/>
        </p:nvSpPr>
        <p:spPr>
          <a:xfrm>
            <a:off x="4927933" y="4455445"/>
            <a:ext cx="28159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informatici, ICT’ers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BBE5EBEB-B50E-45D7-978C-C20F34369C1D}"/>
              </a:ext>
            </a:extLst>
          </p:cNvPr>
          <p:cNvSpPr txBox="1"/>
          <p:nvPr/>
        </p:nvSpPr>
        <p:spPr>
          <a:xfrm>
            <a:off x="4915493" y="5054058"/>
            <a:ext cx="283513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ICT’ers</a:t>
            </a:r>
          </a:p>
        </p:txBody>
      </p:sp>
      <p:cxnSp>
        <p:nvCxnSpPr>
          <p:cNvPr id="28" name="Rechte verbindingslijn 27">
            <a:extLst>
              <a:ext uri="{FF2B5EF4-FFF2-40B4-BE49-F238E27FC236}">
                <a16:creationId xmlns:a16="http://schemas.microsoft.com/office/drawing/2014/main" id="{BEFAF766-D048-4B31-BA06-F4030F7B9913}"/>
              </a:ext>
            </a:extLst>
          </p:cNvPr>
          <p:cNvCxnSpPr>
            <a:cxnSpLocks/>
          </p:cNvCxnSpPr>
          <p:nvPr/>
        </p:nvCxnSpPr>
        <p:spPr>
          <a:xfrm>
            <a:off x="4927933" y="3148398"/>
            <a:ext cx="2835136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Rechte verbindingslijn 28">
            <a:extLst>
              <a:ext uri="{FF2B5EF4-FFF2-40B4-BE49-F238E27FC236}">
                <a16:creationId xmlns:a16="http://schemas.microsoft.com/office/drawing/2014/main" id="{BE1E84B6-A9B7-41BC-B85A-4FB95CCB336D}"/>
              </a:ext>
            </a:extLst>
          </p:cNvPr>
          <p:cNvCxnSpPr>
            <a:cxnSpLocks/>
          </p:cNvCxnSpPr>
          <p:nvPr/>
        </p:nvCxnSpPr>
        <p:spPr>
          <a:xfrm flipV="1">
            <a:off x="4927933" y="3745557"/>
            <a:ext cx="2835136" cy="145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Rechte verbindingslijn 29">
            <a:extLst>
              <a:ext uri="{FF2B5EF4-FFF2-40B4-BE49-F238E27FC236}">
                <a16:creationId xmlns:a16="http://schemas.microsoft.com/office/drawing/2014/main" id="{840F058C-AE4B-4573-8F40-D56894035019}"/>
              </a:ext>
            </a:extLst>
          </p:cNvPr>
          <p:cNvCxnSpPr>
            <a:cxnSpLocks/>
          </p:cNvCxnSpPr>
          <p:nvPr/>
        </p:nvCxnSpPr>
        <p:spPr>
          <a:xfrm flipV="1">
            <a:off x="4920341" y="2557987"/>
            <a:ext cx="2842728" cy="3059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Rechte verbindingslijn 30">
            <a:extLst>
              <a:ext uri="{FF2B5EF4-FFF2-40B4-BE49-F238E27FC236}">
                <a16:creationId xmlns:a16="http://schemas.microsoft.com/office/drawing/2014/main" id="{855F707D-27FE-4C3F-A814-1C030BF70812}"/>
              </a:ext>
            </a:extLst>
          </p:cNvPr>
          <p:cNvCxnSpPr>
            <a:cxnSpLocks/>
          </p:cNvCxnSpPr>
          <p:nvPr/>
        </p:nvCxnSpPr>
        <p:spPr>
          <a:xfrm>
            <a:off x="4927933" y="4926126"/>
            <a:ext cx="2835136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Rechte verbindingslijn 31">
            <a:extLst>
              <a:ext uri="{FF2B5EF4-FFF2-40B4-BE49-F238E27FC236}">
                <a16:creationId xmlns:a16="http://schemas.microsoft.com/office/drawing/2014/main" id="{B854A517-C7BB-437D-9B43-A41BD6129BF2}"/>
              </a:ext>
            </a:extLst>
          </p:cNvPr>
          <p:cNvCxnSpPr>
            <a:cxnSpLocks/>
          </p:cNvCxnSpPr>
          <p:nvPr/>
        </p:nvCxnSpPr>
        <p:spPr>
          <a:xfrm>
            <a:off x="4927933" y="4331176"/>
            <a:ext cx="2835136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32">
            <a:extLst>
              <a:ext uri="{FF2B5EF4-FFF2-40B4-BE49-F238E27FC236}">
                <a16:creationId xmlns:a16="http://schemas.microsoft.com/office/drawing/2014/main" id="{00F12EB5-5C42-4E4E-878D-90628C541BD5}"/>
              </a:ext>
            </a:extLst>
          </p:cNvPr>
          <p:cNvCxnSpPr>
            <a:cxnSpLocks/>
          </p:cNvCxnSpPr>
          <p:nvPr/>
        </p:nvCxnSpPr>
        <p:spPr>
          <a:xfrm>
            <a:off x="4927933" y="5513476"/>
            <a:ext cx="2835136" cy="9331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hthoek 42">
            <a:extLst>
              <a:ext uri="{FF2B5EF4-FFF2-40B4-BE49-F238E27FC236}">
                <a16:creationId xmlns:a16="http://schemas.microsoft.com/office/drawing/2014/main" id="{82998FF7-2791-4618-94A8-C790AEB2B563}"/>
              </a:ext>
            </a:extLst>
          </p:cNvPr>
          <p:cNvSpPr/>
          <p:nvPr/>
        </p:nvSpPr>
        <p:spPr>
          <a:xfrm>
            <a:off x="1188740" y="2098343"/>
            <a:ext cx="3631741" cy="401007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44" name="Rechthoek 43">
            <a:extLst>
              <a:ext uri="{FF2B5EF4-FFF2-40B4-BE49-F238E27FC236}">
                <a16:creationId xmlns:a16="http://schemas.microsoft.com/office/drawing/2014/main" id="{53FF8955-2149-40AA-BD7E-E7138F53312A}"/>
              </a:ext>
            </a:extLst>
          </p:cNvPr>
          <p:cNvSpPr/>
          <p:nvPr/>
        </p:nvSpPr>
        <p:spPr>
          <a:xfrm>
            <a:off x="1413740" y="2608878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45" name="Rechthoek 44">
            <a:extLst>
              <a:ext uri="{FF2B5EF4-FFF2-40B4-BE49-F238E27FC236}">
                <a16:creationId xmlns:a16="http://schemas.microsoft.com/office/drawing/2014/main" id="{AEF166B9-3025-4B39-B297-CF986B6DB6A1}"/>
              </a:ext>
            </a:extLst>
          </p:cNvPr>
          <p:cNvSpPr/>
          <p:nvPr/>
        </p:nvSpPr>
        <p:spPr>
          <a:xfrm>
            <a:off x="1413947" y="3204381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46" name="Rechthoek 45">
            <a:extLst>
              <a:ext uri="{FF2B5EF4-FFF2-40B4-BE49-F238E27FC236}">
                <a16:creationId xmlns:a16="http://schemas.microsoft.com/office/drawing/2014/main" id="{263451CC-4F51-44C8-9690-E96F08F15824}"/>
              </a:ext>
            </a:extLst>
          </p:cNvPr>
          <p:cNvSpPr/>
          <p:nvPr/>
        </p:nvSpPr>
        <p:spPr>
          <a:xfrm>
            <a:off x="1413740" y="3790000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47" name="Rechthoek 46">
            <a:extLst>
              <a:ext uri="{FF2B5EF4-FFF2-40B4-BE49-F238E27FC236}">
                <a16:creationId xmlns:a16="http://schemas.microsoft.com/office/drawing/2014/main" id="{9315E6BD-545F-4215-9D54-C08B2B7232D1}"/>
              </a:ext>
            </a:extLst>
          </p:cNvPr>
          <p:cNvSpPr/>
          <p:nvPr/>
        </p:nvSpPr>
        <p:spPr>
          <a:xfrm>
            <a:off x="1413740" y="4384950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48" name="Rechthoek 47">
            <a:extLst>
              <a:ext uri="{FF2B5EF4-FFF2-40B4-BE49-F238E27FC236}">
                <a16:creationId xmlns:a16="http://schemas.microsoft.com/office/drawing/2014/main" id="{6A2D5C8A-1A91-481A-9E11-DE77F9DBC5FD}"/>
              </a:ext>
            </a:extLst>
          </p:cNvPr>
          <p:cNvSpPr/>
          <p:nvPr/>
        </p:nvSpPr>
        <p:spPr>
          <a:xfrm>
            <a:off x="1413740" y="4981631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4622ABDF-23C1-41F5-8A7A-1E01DF6CA9B4}"/>
              </a:ext>
            </a:extLst>
          </p:cNvPr>
          <p:cNvSpPr txBox="1"/>
          <p:nvPr/>
        </p:nvSpPr>
        <p:spPr>
          <a:xfrm>
            <a:off x="1188741" y="5655947"/>
            <a:ext cx="3631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Instelling</a:t>
            </a:r>
          </a:p>
        </p:txBody>
      </p:sp>
      <p:pic>
        <p:nvPicPr>
          <p:cNvPr id="50" name="Afbeelding 49">
            <a:extLst>
              <a:ext uri="{FF2B5EF4-FFF2-40B4-BE49-F238E27FC236}">
                <a16:creationId xmlns:a16="http://schemas.microsoft.com/office/drawing/2014/main" id="{A35044D3-5D2D-48D1-BA91-C0155A79CC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2131531"/>
            <a:ext cx="515977" cy="45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133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402B07-F40B-426A-B48C-76E14C89B3C9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4BBF7C-2789-4D57-9B8B-DA16E262370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12FF9848-AA96-41E8-A480-36683A8E9749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7B0D149C-BE97-49B4-BA67-596B76E286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9B438EAF-C469-4F9F-81E7-58A6261B9A1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7C07DCA-30C7-4B34-BE96-B47A637F059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524DD493-1017-4AD3-9B45-38D8F9D23EC0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46E997F-23D5-43DE-A209-75D0AB12E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52D6428-5AED-48DD-A1AD-6226FCC7E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5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5BF4F568-BFCC-4792-945D-202919A8EF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670" y="780610"/>
            <a:ext cx="10697359" cy="490400"/>
          </a:xfrm>
        </p:spPr>
        <p:txBody>
          <a:bodyPr/>
          <a:lstStyle/>
          <a:p>
            <a:r>
              <a:rPr lang="nl-NL" dirty="0"/>
              <a:t>Interoperabiliteit</a:t>
            </a: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4C4F6E8B-BF41-4D47-BABB-C1EEC469B183}"/>
              </a:ext>
            </a:extLst>
          </p:cNvPr>
          <p:cNvSpPr/>
          <p:nvPr/>
        </p:nvSpPr>
        <p:spPr>
          <a:xfrm>
            <a:off x="11648084" y="2613714"/>
            <a:ext cx="538065" cy="2914518"/>
          </a:xfrm>
          <a:prstGeom prst="rect">
            <a:avLst/>
          </a:prstGeom>
          <a:solidFill>
            <a:srgbClr val="B5AE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nl-NL" sz="180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  <a:endParaRPr lang="nl-NL" dirty="0">
              <a:effectLst/>
            </a:endParaRPr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4073B05A-8DE3-4DEA-AC82-87A7B764C0C4}"/>
              </a:ext>
            </a:extLst>
          </p:cNvPr>
          <p:cNvSpPr/>
          <p:nvPr/>
        </p:nvSpPr>
        <p:spPr>
          <a:xfrm>
            <a:off x="11061554" y="261371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nl-NL" sz="1800" kern="1200" dirty="0">
                <a:solidFill>
                  <a:srgbClr val="FFFFFF"/>
                </a:solidFill>
                <a:effectLst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  <a:endParaRPr lang="nl-NL" dirty="0">
              <a:effectLst/>
            </a:endParaRP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24E01825-302F-4E3A-B6F7-359E4377F4EA}"/>
              </a:ext>
            </a:extLst>
          </p:cNvPr>
          <p:cNvSpPr/>
          <p:nvPr/>
        </p:nvSpPr>
        <p:spPr>
          <a:xfrm>
            <a:off x="596360" y="261371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71" name="Rechthoek 70">
            <a:extLst>
              <a:ext uri="{FF2B5EF4-FFF2-40B4-BE49-F238E27FC236}">
                <a16:creationId xmlns:a16="http://schemas.microsoft.com/office/drawing/2014/main" id="{8D2D5566-5CCA-44A2-8E3B-C2896ED02196}"/>
              </a:ext>
            </a:extLst>
          </p:cNvPr>
          <p:cNvSpPr/>
          <p:nvPr/>
        </p:nvSpPr>
        <p:spPr>
          <a:xfrm>
            <a:off x="9830" y="2613714"/>
            <a:ext cx="538065" cy="2914518"/>
          </a:xfrm>
          <a:prstGeom prst="rect">
            <a:avLst/>
          </a:prstGeom>
          <a:solidFill>
            <a:srgbClr val="B5AE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Beveiliging</a:t>
            </a:r>
          </a:p>
        </p:txBody>
      </p:sp>
      <p:sp>
        <p:nvSpPr>
          <p:cNvPr id="72" name="Rechthoek 71">
            <a:extLst>
              <a:ext uri="{FF2B5EF4-FFF2-40B4-BE49-F238E27FC236}">
                <a16:creationId xmlns:a16="http://schemas.microsoft.com/office/drawing/2014/main" id="{3C0D94CC-B77E-42FD-9810-5A48D8859800}"/>
              </a:ext>
            </a:extLst>
          </p:cNvPr>
          <p:cNvSpPr/>
          <p:nvPr/>
        </p:nvSpPr>
        <p:spPr>
          <a:xfrm>
            <a:off x="7375498" y="210376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3" name="Rechthoek 72">
            <a:extLst>
              <a:ext uri="{FF2B5EF4-FFF2-40B4-BE49-F238E27FC236}">
                <a16:creationId xmlns:a16="http://schemas.microsoft.com/office/drawing/2014/main" id="{C4E10247-456E-4BC1-8EDA-A4494A1079FA}"/>
              </a:ext>
            </a:extLst>
          </p:cNvPr>
          <p:cNvSpPr/>
          <p:nvPr/>
        </p:nvSpPr>
        <p:spPr>
          <a:xfrm>
            <a:off x="1188740" y="210376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4" name="Tekstvak 73">
            <a:extLst>
              <a:ext uri="{FF2B5EF4-FFF2-40B4-BE49-F238E27FC236}">
                <a16:creationId xmlns:a16="http://schemas.microsoft.com/office/drawing/2014/main" id="{A7F35151-C737-4E77-8E35-041CBDC2BBBA}"/>
              </a:ext>
            </a:extLst>
          </p:cNvPr>
          <p:cNvSpPr txBox="1"/>
          <p:nvPr/>
        </p:nvSpPr>
        <p:spPr>
          <a:xfrm>
            <a:off x="4816503" y="2676527"/>
            <a:ext cx="25550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beleidsafstemming</a:t>
            </a:r>
          </a:p>
        </p:txBody>
      </p:sp>
      <p:sp>
        <p:nvSpPr>
          <p:cNvPr id="75" name="Tekstvak 74">
            <a:extLst>
              <a:ext uri="{FF2B5EF4-FFF2-40B4-BE49-F238E27FC236}">
                <a16:creationId xmlns:a16="http://schemas.microsoft.com/office/drawing/2014/main" id="{FD0B1C07-F007-4E9A-8C02-15EBD80C3D64}"/>
              </a:ext>
            </a:extLst>
          </p:cNvPr>
          <p:cNvSpPr txBox="1"/>
          <p:nvPr/>
        </p:nvSpPr>
        <p:spPr>
          <a:xfrm>
            <a:off x="4824430" y="3281757"/>
            <a:ext cx="254051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samenwerking</a:t>
            </a:r>
          </a:p>
        </p:txBody>
      </p:sp>
      <p:sp>
        <p:nvSpPr>
          <p:cNvPr id="76" name="Tekstvak 75">
            <a:extLst>
              <a:ext uri="{FF2B5EF4-FFF2-40B4-BE49-F238E27FC236}">
                <a16:creationId xmlns:a16="http://schemas.microsoft.com/office/drawing/2014/main" id="{63FB9F61-57A7-4F39-BC7C-7F4A9DB5BB07}"/>
              </a:ext>
            </a:extLst>
          </p:cNvPr>
          <p:cNvSpPr txBox="1"/>
          <p:nvPr/>
        </p:nvSpPr>
        <p:spPr>
          <a:xfrm>
            <a:off x="4831036" y="3876706"/>
            <a:ext cx="255042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structuur en inhoud</a:t>
            </a:r>
          </a:p>
        </p:txBody>
      </p:sp>
      <p:sp>
        <p:nvSpPr>
          <p:cNvPr id="77" name="Tekstvak 76">
            <a:extLst>
              <a:ext uri="{FF2B5EF4-FFF2-40B4-BE49-F238E27FC236}">
                <a16:creationId xmlns:a16="http://schemas.microsoft.com/office/drawing/2014/main" id="{4D607A4E-A310-4709-A150-DE52E26F4C60}"/>
              </a:ext>
            </a:extLst>
          </p:cNvPr>
          <p:cNvSpPr txBox="1"/>
          <p:nvPr/>
        </p:nvSpPr>
        <p:spPr>
          <a:xfrm>
            <a:off x="4807012" y="4460870"/>
            <a:ext cx="258436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koppelen van systemen</a:t>
            </a:r>
          </a:p>
        </p:txBody>
      </p:sp>
      <p:sp>
        <p:nvSpPr>
          <p:cNvPr id="78" name="Tekstvak 77">
            <a:extLst>
              <a:ext uri="{FF2B5EF4-FFF2-40B4-BE49-F238E27FC236}">
                <a16:creationId xmlns:a16="http://schemas.microsoft.com/office/drawing/2014/main" id="{F424F63E-BCAD-4C0B-8E43-A24959973361}"/>
              </a:ext>
            </a:extLst>
          </p:cNvPr>
          <p:cNvSpPr txBox="1"/>
          <p:nvPr/>
        </p:nvSpPr>
        <p:spPr>
          <a:xfrm>
            <a:off x="4807012" y="5059483"/>
            <a:ext cx="2557723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9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infrastructuur</a:t>
            </a:r>
          </a:p>
        </p:txBody>
      </p:sp>
      <p:sp>
        <p:nvSpPr>
          <p:cNvPr id="79" name="Tekstvak 78">
            <a:extLst>
              <a:ext uri="{FF2B5EF4-FFF2-40B4-BE49-F238E27FC236}">
                <a16:creationId xmlns:a16="http://schemas.microsoft.com/office/drawing/2014/main" id="{C21C6985-6A4D-48C0-BEE9-F874070EED0A}"/>
              </a:ext>
            </a:extLst>
          </p:cNvPr>
          <p:cNvSpPr txBox="1"/>
          <p:nvPr/>
        </p:nvSpPr>
        <p:spPr>
          <a:xfrm>
            <a:off x="7371549" y="5689583"/>
            <a:ext cx="3631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nl-NL"/>
            </a:defPPr>
            <a:lvl1pPr algn="ctr">
              <a:defRPr sz="160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r>
              <a:rPr lang="nl-NL" dirty="0"/>
              <a:t>Organisatorische eenheid</a:t>
            </a:r>
          </a:p>
        </p:txBody>
      </p:sp>
      <p:sp>
        <p:nvSpPr>
          <p:cNvPr id="80" name="Tekstvak 79">
            <a:extLst>
              <a:ext uri="{FF2B5EF4-FFF2-40B4-BE49-F238E27FC236}">
                <a16:creationId xmlns:a16="http://schemas.microsoft.com/office/drawing/2014/main" id="{0E4D6B1C-67EC-4A5F-8C7F-FEDBCEC14630}"/>
              </a:ext>
            </a:extLst>
          </p:cNvPr>
          <p:cNvSpPr txBox="1"/>
          <p:nvPr/>
        </p:nvSpPr>
        <p:spPr>
          <a:xfrm>
            <a:off x="1188546" y="5687725"/>
            <a:ext cx="36317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6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Organisatorische eenheid</a:t>
            </a:r>
          </a:p>
        </p:txBody>
      </p:sp>
      <p:cxnSp>
        <p:nvCxnSpPr>
          <p:cNvPr id="81" name="Rechte verbindingslijn 80">
            <a:extLst>
              <a:ext uri="{FF2B5EF4-FFF2-40B4-BE49-F238E27FC236}">
                <a16:creationId xmlns:a16="http://schemas.microsoft.com/office/drawing/2014/main" id="{A5F32BBB-C034-4F01-BB17-34EB6DA6D06D}"/>
              </a:ext>
            </a:extLst>
          </p:cNvPr>
          <p:cNvCxnSpPr>
            <a:cxnSpLocks/>
          </p:cNvCxnSpPr>
          <p:nvPr/>
        </p:nvCxnSpPr>
        <p:spPr>
          <a:xfrm>
            <a:off x="4927933" y="3153823"/>
            <a:ext cx="2336133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Rechte verbindingslijn 81">
            <a:extLst>
              <a:ext uri="{FF2B5EF4-FFF2-40B4-BE49-F238E27FC236}">
                <a16:creationId xmlns:a16="http://schemas.microsoft.com/office/drawing/2014/main" id="{B60D2FA9-4832-4D70-8735-B1A0A1D9C469}"/>
              </a:ext>
            </a:extLst>
          </p:cNvPr>
          <p:cNvCxnSpPr>
            <a:cxnSpLocks/>
          </p:cNvCxnSpPr>
          <p:nvPr/>
        </p:nvCxnSpPr>
        <p:spPr>
          <a:xfrm>
            <a:off x="4927933" y="3752436"/>
            <a:ext cx="233613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Rechte verbindingslijn 82">
            <a:extLst>
              <a:ext uri="{FF2B5EF4-FFF2-40B4-BE49-F238E27FC236}">
                <a16:creationId xmlns:a16="http://schemas.microsoft.com/office/drawing/2014/main" id="{94A7D8A1-766E-4B54-B2F1-C60977F9F1F7}"/>
              </a:ext>
            </a:extLst>
          </p:cNvPr>
          <p:cNvCxnSpPr>
            <a:cxnSpLocks/>
          </p:cNvCxnSpPr>
          <p:nvPr/>
        </p:nvCxnSpPr>
        <p:spPr>
          <a:xfrm>
            <a:off x="4920341" y="256647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Rechte verbindingslijn 83">
            <a:extLst>
              <a:ext uri="{FF2B5EF4-FFF2-40B4-BE49-F238E27FC236}">
                <a16:creationId xmlns:a16="http://schemas.microsoft.com/office/drawing/2014/main" id="{BB127C17-B5FA-433F-88D4-8ED80B92378F}"/>
              </a:ext>
            </a:extLst>
          </p:cNvPr>
          <p:cNvCxnSpPr>
            <a:cxnSpLocks/>
          </p:cNvCxnSpPr>
          <p:nvPr/>
        </p:nvCxnSpPr>
        <p:spPr>
          <a:xfrm>
            <a:off x="4927933" y="4931551"/>
            <a:ext cx="233613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Rechte verbindingslijn 84">
            <a:extLst>
              <a:ext uri="{FF2B5EF4-FFF2-40B4-BE49-F238E27FC236}">
                <a16:creationId xmlns:a16="http://schemas.microsoft.com/office/drawing/2014/main" id="{49C82A35-776C-46AF-849E-F1A71DCD0117}"/>
              </a:ext>
            </a:extLst>
          </p:cNvPr>
          <p:cNvCxnSpPr>
            <a:cxnSpLocks/>
          </p:cNvCxnSpPr>
          <p:nvPr/>
        </p:nvCxnSpPr>
        <p:spPr>
          <a:xfrm>
            <a:off x="4927933" y="4336601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Rechte verbindingslijn 85">
            <a:extLst>
              <a:ext uri="{FF2B5EF4-FFF2-40B4-BE49-F238E27FC236}">
                <a16:creationId xmlns:a16="http://schemas.microsoft.com/office/drawing/2014/main" id="{59B2C832-E7FE-4297-BF9E-3EF007B3C259}"/>
              </a:ext>
            </a:extLst>
          </p:cNvPr>
          <p:cNvCxnSpPr>
            <a:cxnSpLocks/>
          </p:cNvCxnSpPr>
          <p:nvPr/>
        </p:nvCxnSpPr>
        <p:spPr>
          <a:xfrm>
            <a:off x="4927933" y="5518901"/>
            <a:ext cx="233613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7" name="Afbeelding 86">
            <a:extLst>
              <a:ext uri="{FF2B5EF4-FFF2-40B4-BE49-F238E27FC236}">
                <a16:creationId xmlns:a16="http://schemas.microsoft.com/office/drawing/2014/main" id="{DC6486E9-3B13-4CF9-A5AE-57B936D8198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2136956"/>
            <a:ext cx="515977" cy="458685"/>
          </a:xfrm>
          <a:prstGeom prst="rect">
            <a:avLst/>
          </a:prstGeom>
        </p:spPr>
      </p:pic>
      <p:pic>
        <p:nvPicPr>
          <p:cNvPr id="88" name="Afbeelding 87">
            <a:extLst>
              <a:ext uri="{FF2B5EF4-FFF2-40B4-BE49-F238E27FC236}">
                <a16:creationId xmlns:a16="http://schemas.microsoft.com/office/drawing/2014/main" id="{F1601018-8048-4165-8654-C1BBAAC054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8406" y="2146287"/>
            <a:ext cx="515977" cy="458685"/>
          </a:xfrm>
          <a:prstGeom prst="rect">
            <a:avLst/>
          </a:prstGeom>
        </p:spPr>
      </p:pic>
      <p:sp>
        <p:nvSpPr>
          <p:cNvPr id="89" name="Rechthoek 88">
            <a:extLst>
              <a:ext uri="{FF2B5EF4-FFF2-40B4-BE49-F238E27FC236}">
                <a16:creationId xmlns:a16="http://schemas.microsoft.com/office/drawing/2014/main" id="{8F6212F1-B299-40E1-92FA-02AC9435C9BF}"/>
              </a:ext>
            </a:extLst>
          </p:cNvPr>
          <p:cNvSpPr/>
          <p:nvPr/>
        </p:nvSpPr>
        <p:spPr>
          <a:xfrm>
            <a:off x="1413740" y="2614303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90" name="Rechthoek 89">
            <a:extLst>
              <a:ext uri="{FF2B5EF4-FFF2-40B4-BE49-F238E27FC236}">
                <a16:creationId xmlns:a16="http://schemas.microsoft.com/office/drawing/2014/main" id="{2EA4E4B0-039D-4014-B7CB-884805A4B4F3}"/>
              </a:ext>
            </a:extLst>
          </p:cNvPr>
          <p:cNvSpPr/>
          <p:nvPr/>
        </p:nvSpPr>
        <p:spPr>
          <a:xfrm>
            <a:off x="1413947" y="3209806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91" name="Rechthoek 90">
            <a:extLst>
              <a:ext uri="{FF2B5EF4-FFF2-40B4-BE49-F238E27FC236}">
                <a16:creationId xmlns:a16="http://schemas.microsoft.com/office/drawing/2014/main" id="{AF4AF200-DF3F-43CC-91AF-E45ADE7F19BA}"/>
              </a:ext>
            </a:extLst>
          </p:cNvPr>
          <p:cNvSpPr/>
          <p:nvPr/>
        </p:nvSpPr>
        <p:spPr>
          <a:xfrm>
            <a:off x="1413740" y="379542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92" name="Rechthoek 91">
            <a:extLst>
              <a:ext uri="{FF2B5EF4-FFF2-40B4-BE49-F238E27FC236}">
                <a16:creationId xmlns:a16="http://schemas.microsoft.com/office/drawing/2014/main" id="{57D8028F-0A68-4ABF-8A0F-D1C4282372DD}"/>
              </a:ext>
            </a:extLst>
          </p:cNvPr>
          <p:cNvSpPr/>
          <p:nvPr/>
        </p:nvSpPr>
        <p:spPr>
          <a:xfrm>
            <a:off x="1413740" y="439037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93" name="Rechthoek 92">
            <a:extLst>
              <a:ext uri="{FF2B5EF4-FFF2-40B4-BE49-F238E27FC236}">
                <a16:creationId xmlns:a16="http://schemas.microsoft.com/office/drawing/2014/main" id="{C13341B0-C58F-43FB-9EB8-951EF635BFD0}"/>
              </a:ext>
            </a:extLst>
          </p:cNvPr>
          <p:cNvSpPr/>
          <p:nvPr/>
        </p:nvSpPr>
        <p:spPr>
          <a:xfrm>
            <a:off x="1413740" y="498705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94" name="Rechthoek 93">
            <a:extLst>
              <a:ext uri="{FF2B5EF4-FFF2-40B4-BE49-F238E27FC236}">
                <a16:creationId xmlns:a16="http://schemas.microsoft.com/office/drawing/2014/main" id="{ACB30FC7-97FD-425B-BC85-814170E136EC}"/>
              </a:ext>
            </a:extLst>
          </p:cNvPr>
          <p:cNvSpPr/>
          <p:nvPr/>
        </p:nvSpPr>
        <p:spPr>
          <a:xfrm>
            <a:off x="7629175" y="2610181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95" name="Rechthoek 94">
            <a:extLst>
              <a:ext uri="{FF2B5EF4-FFF2-40B4-BE49-F238E27FC236}">
                <a16:creationId xmlns:a16="http://schemas.microsoft.com/office/drawing/2014/main" id="{13897931-F3E1-49BD-BE56-89A8BF3683C2}"/>
              </a:ext>
            </a:extLst>
          </p:cNvPr>
          <p:cNvSpPr/>
          <p:nvPr/>
        </p:nvSpPr>
        <p:spPr>
          <a:xfrm>
            <a:off x="7629382" y="3205684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96" name="Rechthoek 95">
            <a:extLst>
              <a:ext uri="{FF2B5EF4-FFF2-40B4-BE49-F238E27FC236}">
                <a16:creationId xmlns:a16="http://schemas.microsoft.com/office/drawing/2014/main" id="{AA1D4E3E-5ED3-4E8D-8892-0774620B7036}"/>
              </a:ext>
            </a:extLst>
          </p:cNvPr>
          <p:cNvSpPr/>
          <p:nvPr/>
        </p:nvSpPr>
        <p:spPr>
          <a:xfrm>
            <a:off x="7629175" y="3791303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97" name="Rechthoek 96">
            <a:extLst>
              <a:ext uri="{FF2B5EF4-FFF2-40B4-BE49-F238E27FC236}">
                <a16:creationId xmlns:a16="http://schemas.microsoft.com/office/drawing/2014/main" id="{C61B3BAB-E117-44FF-841C-5D71BFBF084B}"/>
              </a:ext>
            </a:extLst>
          </p:cNvPr>
          <p:cNvSpPr/>
          <p:nvPr/>
        </p:nvSpPr>
        <p:spPr>
          <a:xfrm>
            <a:off x="7629175" y="4386253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98" name="Rechthoek 97">
            <a:extLst>
              <a:ext uri="{FF2B5EF4-FFF2-40B4-BE49-F238E27FC236}">
                <a16:creationId xmlns:a16="http://schemas.microsoft.com/office/drawing/2014/main" id="{F1DAE749-29E2-4DF3-B7F9-48FB9BB8E6B3}"/>
              </a:ext>
            </a:extLst>
          </p:cNvPr>
          <p:cNvSpPr/>
          <p:nvPr/>
        </p:nvSpPr>
        <p:spPr>
          <a:xfrm>
            <a:off x="7629175" y="4982934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</p:spTree>
    <p:extLst>
      <p:ext uri="{BB962C8B-B14F-4D97-AF65-F5344CB8AC3E}">
        <p14:creationId xmlns:p14="http://schemas.microsoft.com/office/powerpoint/2010/main" val="429482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A7F21F-EA86-460E-8287-451AD3555695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B0C1599-5E7A-4E2D-A704-288227B56D99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0314634E-A8F0-46A1-A67F-E650F74624A1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DE1276CF-9164-4D71-8C8B-10BEF2E7D3D3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6670935E-0DB3-4F9C-A49E-5F855781932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DF82129-D36A-4872-8EC8-B4048F7EDB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56837AA-DC23-4868-BDCE-0732C8952DE2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99A5E10-52DE-4BB2-8B19-0E3D2865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6338E96-1EE9-4102-85BF-D99E5B859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6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41D7E8D-A563-4ABD-98A5-A5B00178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Verticale &amp; horizontale coördinatie</a:t>
            </a:r>
          </a:p>
        </p:txBody>
      </p:sp>
      <p:grpSp>
        <p:nvGrpSpPr>
          <p:cNvPr id="57" name="Groep 56">
            <a:extLst>
              <a:ext uri="{FF2B5EF4-FFF2-40B4-BE49-F238E27FC236}">
                <a16:creationId xmlns:a16="http://schemas.microsoft.com/office/drawing/2014/main" id="{A09CD249-98C0-465A-96F1-48D1EF4366B1}"/>
              </a:ext>
            </a:extLst>
          </p:cNvPr>
          <p:cNvGrpSpPr/>
          <p:nvPr/>
        </p:nvGrpSpPr>
        <p:grpSpPr>
          <a:xfrm>
            <a:off x="532625" y="1994002"/>
            <a:ext cx="431113" cy="3523169"/>
            <a:chOff x="394391" y="1304693"/>
            <a:chExt cx="431113" cy="4739267"/>
          </a:xfrm>
        </p:grpSpPr>
        <p:sp>
          <p:nvSpPr>
            <p:cNvPr id="58" name="Up-Down Arrow 20">
              <a:extLst>
                <a:ext uri="{FF2B5EF4-FFF2-40B4-BE49-F238E27FC236}">
                  <a16:creationId xmlns:a16="http://schemas.microsoft.com/office/drawing/2014/main" id="{9A2D2A16-7778-4EF8-B7CF-3E09720812D2}"/>
                </a:ext>
              </a:extLst>
            </p:cNvPr>
            <p:cNvSpPr/>
            <p:nvPr/>
          </p:nvSpPr>
          <p:spPr>
            <a:xfrm>
              <a:off x="681691" y="1304693"/>
              <a:ext cx="143813" cy="4739267"/>
            </a:xfrm>
            <a:prstGeom prst="upDownArrow">
              <a:avLst/>
            </a:prstGeom>
            <a:solidFill>
              <a:schemeClr val="accent1">
                <a:alpha val="70000"/>
              </a:schemeClr>
            </a:solidFill>
            <a:ln w="222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nl-NL" kern="0" dirty="0">
                <a:solidFill>
                  <a:srgbClr val="363534"/>
                </a:solidFill>
                <a:latin typeface="Arial"/>
                <a:ea typeface="ＭＳ Ｐゴシック" charset="-128"/>
              </a:endParaRPr>
            </a:p>
          </p:txBody>
        </p:sp>
        <p:sp>
          <p:nvSpPr>
            <p:cNvPr id="59" name="TextBox 29">
              <a:extLst>
                <a:ext uri="{FF2B5EF4-FFF2-40B4-BE49-F238E27FC236}">
                  <a16:creationId xmlns:a16="http://schemas.microsoft.com/office/drawing/2014/main" id="{141435D2-D639-4FCE-9D38-CE69E2FE2EFA}"/>
                </a:ext>
              </a:extLst>
            </p:cNvPr>
            <p:cNvSpPr txBox="1"/>
            <p:nvPr/>
          </p:nvSpPr>
          <p:spPr bwMode="auto">
            <a:xfrm rot="16200000">
              <a:off x="-1495287" y="3542851"/>
              <a:ext cx="4071743" cy="292388"/>
            </a:xfrm>
            <a:prstGeom prst="rect">
              <a:avLst/>
            </a:prstGeom>
            <a:noFill/>
            <a:ln w="22225" cap="flat" cmpd="sng" algn="ctr">
              <a:noFill/>
              <a:prstDash val="solid"/>
            </a:ln>
            <a:effectLst/>
          </p:spPr>
          <p:txBody>
            <a:bodyPr rtlCol="0" anchor="ctr"/>
            <a:lstStyle>
              <a:defPPr>
                <a:defRPr lang="nl-NL"/>
              </a:defPPr>
              <a:lvl1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b="0" i="0" u="none" strike="noStrike" kern="0" cap="none" spc="0" normalizeH="0" baseline="0">
                  <a:ln>
                    <a:noFill/>
                  </a:ln>
                  <a:solidFill>
                    <a:srgbClr val="363534"/>
                  </a:solidFill>
                  <a:effectLst/>
                  <a:uLnTx/>
                  <a:uFillTx/>
                  <a:latin typeface="Arial"/>
                  <a:ea typeface="ＭＳ Ｐゴシック" charset="-128"/>
                </a:defRPr>
              </a:lvl1pPr>
            </a:lstStyle>
            <a:p>
              <a:r>
                <a:rPr lang="nl-NL" dirty="0">
                  <a:solidFill>
                    <a:srgbClr val="6E6259"/>
                  </a:solidFill>
                </a:rPr>
                <a:t>Coördinatie over lagen</a:t>
              </a:r>
            </a:p>
          </p:txBody>
        </p:sp>
      </p:grpSp>
      <p:sp>
        <p:nvSpPr>
          <p:cNvPr id="69" name="Up-Down Arrow 20">
            <a:extLst>
              <a:ext uri="{FF2B5EF4-FFF2-40B4-BE49-F238E27FC236}">
                <a16:creationId xmlns:a16="http://schemas.microsoft.com/office/drawing/2014/main" id="{E386E4D8-D5CF-443D-B3F7-002C83566A10}"/>
              </a:ext>
            </a:extLst>
          </p:cNvPr>
          <p:cNvSpPr/>
          <p:nvPr/>
        </p:nvSpPr>
        <p:spPr>
          <a:xfrm rot="5400000">
            <a:off x="7876764" y="-576304"/>
            <a:ext cx="136662" cy="5666329"/>
          </a:xfrm>
          <a:prstGeom prst="upDownArrow">
            <a:avLst/>
          </a:prstGeom>
          <a:solidFill>
            <a:srgbClr val="83786F">
              <a:alpha val="70000"/>
            </a:srgb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70" name="Up-Down Arrow 20">
            <a:extLst>
              <a:ext uri="{FF2B5EF4-FFF2-40B4-BE49-F238E27FC236}">
                <a16:creationId xmlns:a16="http://schemas.microsoft.com/office/drawing/2014/main" id="{247F2578-8CFA-4EDE-8FCC-C4FE0984CBDF}"/>
              </a:ext>
            </a:extLst>
          </p:cNvPr>
          <p:cNvSpPr/>
          <p:nvPr/>
        </p:nvSpPr>
        <p:spPr>
          <a:xfrm rot="5400000">
            <a:off x="7876763" y="20200"/>
            <a:ext cx="136662" cy="5666329"/>
          </a:xfrm>
          <a:prstGeom prst="upDownArrow">
            <a:avLst/>
          </a:prstGeom>
          <a:solidFill>
            <a:schemeClr val="accent3">
              <a:alpha val="7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71" name="Up-Down Arrow 20">
            <a:extLst>
              <a:ext uri="{FF2B5EF4-FFF2-40B4-BE49-F238E27FC236}">
                <a16:creationId xmlns:a16="http://schemas.microsoft.com/office/drawing/2014/main" id="{1A050B08-DE95-46E7-9D83-38D3FFD96F99}"/>
              </a:ext>
            </a:extLst>
          </p:cNvPr>
          <p:cNvSpPr/>
          <p:nvPr/>
        </p:nvSpPr>
        <p:spPr>
          <a:xfrm rot="5400000">
            <a:off x="7888696" y="632487"/>
            <a:ext cx="136662" cy="5666329"/>
          </a:xfrm>
          <a:prstGeom prst="upDownArrow">
            <a:avLst/>
          </a:prstGeom>
          <a:solidFill>
            <a:schemeClr val="accent2">
              <a:alpha val="7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72" name="Up-Down Arrow 20">
            <a:extLst>
              <a:ext uri="{FF2B5EF4-FFF2-40B4-BE49-F238E27FC236}">
                <a16:creationId xmlns:a16="http://schemas.microsoft.com/office/drawing/2014/main" id="{553CBABD-C379-42A3-82B0-E567B5CD9459}"/>
              </a:ext>
            </a:extLst>
          </p:cNvPr>
          <p:cNvSpPr/>
          <p:nvPr/>
        </p:nvSpPr>
        <p:spPr>
          <a:xfrm rot="5400000">
            <a:off x="7876764" y="1220992"/>
            <a:ext cx="136662" cy="5666329"/>
          </a:xfrm>
          <a:prstGeom prst="upDownArrow">
            <a:avLst/>
          </a:prstGeom>
          <a:solidFill>
            <a:schemeClr val="accent1">
              <a:alpha val="7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73" name="Up-Down Arrow 20">
            <a:extLst>
              <a:ext uri="{FF2B5EF4-FFF2-40B4-BE49-F238E27FC236}">
                <a16:creationId xmlns:a16="http://schemas.microsoft.com/office/drawing/2014/main" id="{E3D372A2-9069-4EC5-9FCA-DC5AC88E7F4C}"/>
              </a:ext>
            </a:extLst>
          </p:cNvPr>
          <p:cNvSpPr/>
          <p:nvPr/>
        </p:nvSpPr>
        <p:spPr>
          <a:xfrm rot="5400000">
            <a:off x="7876764" y="1822235"/>
            <a:ext cx="136662" cy="5666329"/>
          </a:xfrm>
          <a:prstGeom prst="upDownArrow">
            <a:avLst/>
          </a:prstGeom>
          <a:solidFill>
            <a:schemeClr val="accent4">
              <a:alpha val="7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74" name="Up-Down Arrow 20">
            <a:extLst>
              <a:ext uri="{FF2B5EF4-FFF2-40B4-BE49-F238E27FC236}">
                <a16:creationId xmlns:a16="http://schemas.microsoft.com/office/drawing/2014/main" id="{81EA7337-AB4F-4E00-9544-235F9D4AC8D8}"/>
              </a:ext>
            </a:extLst>
          </p:cNvPr>
          <p:cNvSpPr/>
          <p:nvPr/>
        </p:nvSpPr>
        <p:spPr>
          <a:xfrm rot="5400000">
            <a:off x="7876764" y="2413419"/>
            <a:ext cx="136662" cy="5666329"/>
          </a:xfrm>
          <a:prstGeom prst="upDownArrow">
            <a:avLst/>
          </a:prstGeom>
          <a:solidFill>
            <a:schemeClr val="accent5">
              <a:alpha val="70000"/>
            </a:schemeClr>
          </a:solidFill>
          <a:ln w="222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0" cap="none" spc="0" normalizeH="0" baseline="0" noProof="0" dirty="0">
              <a:ln>
                <a:noFill/>
              </a:ln>
              <a:solidFill>
                <a:srgbClr val="363534"/>
              </a:solidFill>
              <a:effectLst/>
              <a:uLnTx/>
              <a:uFillTx/>
              <a:latin typeface="Arial"/>
              <a:ea typeface="ＭＳ Ｐゴシック" charset="-128"/>
              <a:cs typeface="+mn-cs"/>
            </a:endParaRPr>
          </a:p>
        </p:txBody>
      </p:sp>
      <p:sp>
        <p:nvSpPr>
          <p:cNvPr id="60" name="Rechthoek 59">
            <a:extLst>
              <a:ext uri="{FF2B5EF4-FFF2-40B4-BE49-F238E27FC236}">
                <a16:creationId xmlns:a16="http://schemas.microsoft.com/office/drawing/2014/main" id="{41D8A83F-D375-4406-91F9-2C6FA626A627}"/>
              </a:ext>
            </a:extLst>
          </p:cNvPr>
          <p:cNvSpPr/>
          <p:nvPr/>
        </p:nvSpPr>
        <p:spPr>
          <a:xfrm>
            <a:off x="5305344" y="2004943"/>
            <a:ext cx="426085" cy="3523169"/>
          </a:xfrm>
          <a:prstGeom prst="rect">
            <a:avLst/>
          </a:prstGeom>
          <a:solidFill>
            <a:schemeClr val="accent2"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huisartsen</a:t>
            </a:r>
          </a:p>
        </p:txBody>
      </p:sp>
      <p:sp>
        <p:nvSpPr>
          <p:cNvPr id="61" name="Rechthoek 60">
            <a:extLst>
              <a:ext uri="{FF2B5EF4-FFF2-40B4-BE49-F238E27FC236}">
                <a16:creationId xmlns:a16="http://schemas.microsoft.com/office/drawing/2014/main" id="{7F6DEFE9-2C17-4025-953E-047C816695AF}"/>
              </a:ext>
            </a:extLst>
          </p:cNvPr>
          <p:cNvSpPr/>
          <p:nvPr/>
        </p:nvSpPr>
        <p:spPr>
          <a:xfrm>
            <a:off x="6564436" y="2004943"/>
            <a:ext cx="426085" cy="3523169"/>
          </a:xfrm>
          <a:prstGeom prst="rect">
            <a:avLst/>
          </a:prstGeom>
          <a:solidFill>
            <a:schemeClr val="accent2"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ziekenhuizen</a:t>
            </a:r>
          </a:p>
        </p:txBody>
      </p:sp>
      <p:sp>
        <p:nvSpPr>
          <p:cNvPr id="62" name="Rechthoek 61">
            <a:extLst>
              <a:ext uri="{FF2B5EF4-FFF2-40B4-BE49-F238E27FC236}">
                <a16:creationId xmlns:a16="http://schemas.microsoft.com/office/drawing/2014/main" id="{C0C91C55-E8BA-4C7B-8DDC-3A7D80825E71}"/>
              </a:ext>
            </a:extLst>
          </p:cNvPr>
          <p:cNvSpPr/>
          <p:nvPr/>
        </p:nvSpPr>
        <p:spPr>
          <a:xfrm>
            <a:off x="7187327" y="2004943"/>
            <a:ext cx="426085" cy="3523169"/>
          </a:xfrm>
          <a:prstGeom prst="rect">
            <a:avLst/>
          </a:prstGeom>
          <a:solidFill>
            <a:schemeClr val="accent2"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verpleging &amp; verzorging</a:t>
            </a:r>
          </a:p>
        </p:txBody>
      </p:sp>
      <p:sp>
        <p:nvSpPr>
          <p:cNvPr id="63" name="Rechthoek 62">
            <a:extLst>
              <a:ext uri="{FF2B5EF4-FFF2-40B4-BE49-F238E27FC236}">
                <a16:creationId xmlns:a16="http://schemas.microsoft.com/office/drawing/2014/main" id="{37896BFB-9295-4635-8AD2-7E065544C3D3}"/>
              </a:ext>
            </a:extLst>
          </p:cNvPr>
          <p:cNvSpPr/>
          <p:nvPr/>
        </p:nvSpPr>
        <p:spPr>
          <a:xfrm>
            <a:off x="5937832" y="2004943"/>
            <a:ext cx="426085" cy="3523169"/>
          </a:xfrm>
          <a:prstGeom prst="rect">
            <a:avLst/>
          </a:prstGeom>
          <a:solidFill>
            <a:schemeClr val="accent2"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patiënten</a:t>
            </a:r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DEEC16FF-FFD3-4F16-A12F-267E2981AF6F}"/>
              </a:ext>
            </a:extLst>
          </p:cNvPr>
          <p:cNvSpPr/>
          <p:nvPr/>
        </p:nvSpPr>
        <p:spPr>
          <a:xfrm>
            <a:off x="7828168" y="2004943"/>
            <a:ext cx="426085" cy="3523169"/>
          </a:xfrm>
          <a:prstGeom prst="rect">
            <a:avLst/>
          </a:prstGeom>
          <a:solidFill>
            <a:schemeClr val="accent2"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farmacie</a:t>
            </a: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985CE6A6-FF57-4BA6-9A4E-934E6DC1219C}"/>
              </a:ext>
            </a:extLst>
          </p:cNvPr>
          <p:cNvSpPr/>
          <p:nvPr/>
        </p:nvSpPr>
        <p:spPr>
          <a:xfrm>
            <a:off x="8426496" y="2004943"/>
            <a:ext cx="426085" cy="3523169"/>
          </a:xfrm>
          <a:prstGeom prst="rect">
            <a:avLst/>
          </a:prstGeom>
          <a:solidFill>
            <a:schemeClr val="accent2"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…</a:t>
            </a: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4092CA6F-99F9-4EE1-A2AE-427E73FB2716}"/>
              </a:ext>
            </a:extLst>
          </p:cNvPr>
          <p:cNvSpPr/>
          <p:nvPr/>
        </p:nvSpPr>
        <p:spPr>
          <a:xfrm>
            <a:off x="9020543" y="2004943"/>
            <a:ext cx="426085" cy="3523169"/>
          </a:xfrm>
          <a:prstGeom prst="rect">
            <a:avLst/>
          </a:prstGeom>
          <a:solidFill>
            <a:schemeClr val="accent3">
              <a:lumMod val="20000"/>
              <a:lumOff val="80000"/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klinisch onderzoek</a:t>
            </a:r>
          </a:p>
        </p:txBody>
      </p:sp>
      <p:sp>
        <p:nvSpPr>
          <p:cNvPr id="67" name="Rechthoek 66">
            <a:extLst>
              <a:ext uri="{FF2B5EF4-FFF2-40B4-BE49-F238E27FC236}">
                <a16:creationId xmlns:a16="http://schemas.microsoft.com/office/drawing/2014/main" id="{21D8FAA3-5441-40F3-ADC2-7F1A2A88C49A}"/>
              </a:ext>
            </a:extLst>
          </p:cNvPr>
          <p:cNvSpPr/>
          <p:nvPr/>
        </p:nvSpPr>
        <p:spPr>
          <a:xfrm>
            <a:off x="9605022" y="2004943"/>
            <a:ext cx="426085" cy="3523169"/>
          </a:xfrm>
          <a:prstGeom prst="rect">
            <a:avLst/>
          </a:prstGeom>
          <a:solidFill>
            <a:schemeClr val="accent3">
              <a:lumMod val="20000"/>
              <a:lumOff val="80000"/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kwaliteitszorg</a:t>
            </a:r>
          </a:p>
        </p:txBody>
      </p:sp>
      <p:sp>
        <p:nvSpPr>
          <p:cNvPr id="68" name="Rechthoek 67">
            <a:extLst>
              <a:ext uri="{FF2B5EF4-FFF2-40B4-BE49-F238E27FC236}">
                <a16:creationId xmlns:a16="http://schemas.microsoft.com/office/drawing/2014/main" id="{A718E5F8-BDA4-4726-AAF8-224FE589A6A8}"/>
              </a:ext>
            </a:extLst>
          </p:cNvPr>
          <p:cNvSpPr/>
          <p:nvPr/>
        </p:nvSpPr>
        <p:spPr>
          <a:xfrm>
            <a:off x="10182774" y="2004943"/>
            <a:ext cx="426085" cy="3523169"/>
          </a:xfrm>
          <a:prstGeom prst="rect">
            <a:avLst/>
          </a:prstGeom>
          <a:solidFill>
            <a:schemeClr val="accent3">
              <a:lumMod val="20000"/>
              <a:lumOff val="80000"/>
              <a:alpha val="78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…</a:t>
            </a:r>
          </a:p>
        </p:txBody>
      </p:sp>
      <p:sp>
        <p:nvSpPr>
          <p:cNvPr id="45" name="TextBox 29">
            <a:extLst>
              <a:ext uri="{FF2B5EF4-FFF2-40B4-BE49-F238E27FC236}">
                <a16:creationId xmlns:a16="http://schemas.microsoft.com/office/drawing/2014/main" id="{FE1766D4-7060-48B9-A5F7-74DCF06F7851}"/>
              </a:ext>
            </a:extLst>
          </p:cNvPr>
          <p:cNvSpPr txBox="1"/>
          <p:nvPr/>
        </p:nvSpPr>
        <p:spPr bwMode="auto">
          <a:xfrm rot="16200000">
            <a:off x="9509273" y="3620334"/>
            <a:ext cx="3329625" cy="2923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Coördinatie over domeinen</a:t>
            </a:r>
          </a:p>
        </p:txBody>
      </p:sp>
      <p:sp>
        <p:nvSpPr>
          <p:cNvPr id="47" name="Rechthoek 46">
            <a:extLst>
              <a:ext uri="{FF2B5EF4-FFF2-40B4-BE49-F238E27FC236}">
                <a16:creationId xmlns:a16="http://schemas.microsoft.com/office/drawing/2014/main" id="{E1BB1B82-6DDE-42DE-B924-41397353E2C0}"/>
              </a:ext>
            </a:extLst>
          </p:cNvPr>
          <p:cNvSpPr/>
          <p:nvPr/>
        </p:nvSpPr>
        <p:spPr>
          <a:xfrm>
            <a:off x="1188740" y="1435175"/>
            <a:ext cx="3631741" cy="46771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NL" sz="18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Organisatorische eenheid</a:t>
            </a:r>
            <a:br>
              <a:rPr lang="nl-NL" sz="18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endParaRPr lang="nl-NL" sz="8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48" name="Afbeelding 47">
            <a:extLst>
              <a:ext uri="{FF2B5EF4-FFF2-40B4-BE49-F238E27FC236}">
                <a16:creationId xmlns:a16="http://schemas.microsoft.com/office/drawing/2014/main" id="{C5D0BE01-EAD8-443E-8AC3-11CA2250E7F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509317"/>
            <a:ext cx="515977" cy="458685"/>
          </a:xfrm>
          <a:prstGeom prst="rect">
            <a:avLst/>
          </a:prstGeom>
        </p:spPr>
      </p:pic>
      <p:sp>
        <p:nvSpPr>
          <p:cNvPr id="49" name="Rechthoek 48">
            <a:extLst>
              <a:ext uri="{FF2B5EF4-FFF2-40B4-BE49-F238E27FC236}">
                <a16:creationId xmlns:a16="http://schemas.microsoft.com/office/drawing/2014/main" id="{F5141A69-B688-400B-A239-10B3FFC02F54}"/>
              </a:ext>
            </a:extLst>
          </p:cNvPr>
          <p:cNvSpPr/>
          <p:nvPr/>
        </p:nvSpPr>
        <p:spPr>
          <a:xfrm>
            <a:off x="1413740" y="2612740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50" name="Rechthoek 49">
            <a:extLst>
              <a:ext uri="{FF2B5EF4-FFF2-40B4-BE49-F238E27FC236}">
                <a16:creationId xmlns:a16="http://schemas.microsoft.com/office/drawing/2014/main" id="{3A017B72-C6F0-4359-81F7-6A486A5D0123}"/>
              </a:ext>
            </a:extLst>
          </p:cNvPr>
          <p:cNvSpPr/>
          <p:nvPr/>
        </p:nvSpPr>
        <p:spPr>
          <a:xfrm>
            <a:off x="1413947" y="3208243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52" name="Rechthoek 51">
            <a:extLst>
              <a:ext uri="{FF2B5EF4-FFF2-40B4-BE49-F238E27FC236}">
                <a16:creationId xmlns:a16="http://schemas.microsoft.com/office/drawing/2014/main" id="{478A977D-DEF9-4DC4-BB14-3DFA89C95F33}"/>
              </a:ext>
            </a:extLst>
          </p:cNvPr>
          <p:cNvSpPr/>
          <p:nvPr/>
        </p:nvSpPr>
        <p:spPr>
          <a:xfrm>
            <a:off x="1413740" y="3793862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53" name="Rechthoek 52">
            <a:extLst>
              <a:ext uri="{FF2B5EF4-FFF2-40B4-BE49-F238E27FC236}">
                <a16:creationId xmlns:a16="http://schemas.microsoft.com/office/drawing/2014/main" id="{F60DC416-E8D2-420E-8E44-6C5961D6182A}"/>
              </a:ext>
            </a:extLst>
          </p:cNvPr>
          <p:cNvSpPr/>
          <p:nvPr/>
        </p:nvSpPr>
        <p:spPr>
          <a:xfrm>
            <a:off x="1413740" y="4388812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54" name="Rechthoek 53">
            <a:extLst>
              <a:ext uri="{FF2B5EF4-FFF2-40B4-BE49-F238E27FC236}">
                <a16:creationId xmlns:a16="http://schemas.microsoft.com/office/drawing/2014/main" id="{EA486AEA-C022-4D05-B177-D9C710C99909}"/>
              </a:ext>
            </a:extLst>
          </p:cNvPr>
          <p:cNvSpPr/>
          <p:nvPr/>
        </p:nvSpPr>
        <p:spPr>
          <a:xfrm>
            <a:off x="1413740" y="4985493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75" name="Rechthoek 74">
            <a:extLst>
              <a:ext uri="{FF2B5EF4-FFF2-40B4-BE49-F238E27FC236}">
                <a16:creationId xmlns:a16="http://schemas.microsoft.com/office/drawing/2014/main" id="{6D601F98-D1FC-4377-B95A-84C24927A6DF}"/>
              </a:ext>
            </a:extLst>
          </p:cNvPr>
          <p:cNvSpPr/>
          <p:nvPr/>
        </p:nvSpPr>
        <p:spPr>
          <a:xfrm>
            <a:off x="1408888" y="2016059"/>
            <a:ext cx="3181739" cy="5411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</p:spTree>
    <p:extLst>
      <p:ext uri="{BB962C8B-B14F-4D97-AF65-F5344CB8AC3E}">
        <p14:creationId xmlns:p14="http://schemas.microsoft.com/office/powerpoint/2010/main" val="237217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A7F21F-EA86-460E-8287-451AD3555695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9B0C1599-5E7A-4E2D-A704-288227B56D99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0314634E-A8F0-46A1-A67F-E650F74624A1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DE1276CF-9164-4D71-8C8B-10BEF2E7D3D3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6670935E-0DB3-4F9C-A49E-5F855781932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DF82129-D36A-4872-8EC8-B4048F7EDB5A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886FDF93-5449-40A0-84F1-0BD4258D03B5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D99A5E10-52DE-4BB2-8B19-0E3D2865E2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66338E96-1EE9-4102-85BF-D99E5B8599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7</a:t>
            </a:fld>
            <a:endParaRPr lang="nl-NL" dirty="0"/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C41D7E8D-A563-4ABD-98A5-A5B00178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internationaal</a:t>
            </a:r>
          </a:p>
        </p:txBody>
      </p:sp>
      <p:sp>
        <p:nvSpPr>
          <p:cNvPr id="26" name="Tekstvak 25">
            <a:extLst>
              <a:ext uri="{FF2B5EF4-FFF2-40B4-BE49-F238E27FC236}">
                <a16:creationId xmlns:a16="http://schemas.microsoft.com/office/drawing/2014/main" id="{E17B60E4-4A0E-4FB6-A358-026DD7221BE5}"/>
              </a:ext>
            </a:extLst>
          </p:cNvPr>
          <p:cNvSpPr txBox="1"/>
          <p:nvPr/>
        </p:nvSpPr>
        <p:spPr>
          <a:xfrm>
            <a:off x="4824429" y="2665466"/>
            <a:ext cx="254030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beleidsafstemming</a:t>
            </a:r>
          </a:p>
        </p:txBody>
      </p:sp>
      <p:sp>
        <p:nvSpPr>
          <p:cNvPr id="27" name="Tekstvak 26">
            <a:extLst>
              <a:ext uri="{FF2B5EF4-FFF2-40B4-BE49-F238E27FC236}">
                <a16:creationId xmlns:a16="http://schemas.microsoft.com/office/drawing/2014/main" id="{9951D3CF-B725-429C-AC37-59626F648A38}"/>
              </a:ext>
            </a:extLst>
          </p:cNvPr>
          <p:cNvSpPr txBox="1"/>
          <p:nvPr/>
        </p:nvSpPr>
        <p:spPr>
          <a:xfrm>
            <a:off x="4824429" y="3270696"/>
            <a:ext cx="254709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samenwerking</a:t>
            </a:r>
          </a:p>
        </p:txBody>
      </p:sp>
      <p:sp>
        <p:nvSpPr>
          <p:cNvPr id="28" name="Tekstvak 27">
            <a:extLst>
              <a:ext uri="{FF2B5EF4-FFF2-40B4-BE49-F238E27FC236}">
                <a16:creationId xmlns:a16="http://schemas.microsoft.com/office/drawing/2014/main" id="{98F43E31-9622-429D-A258-A9747FC3CD54}"/>
              </a:ext>
            </a:extLst>
          </p:cNvPr>
          <p:cNvSpPr txBox="1"/>
          <p:nvPr/>
        </p:nvSpPr>
        <p:spPr>
          <a:xfrm>
            <a:off x="4831244" y="3865645"/>
            <a:ext cx="25334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structuur en inhoud</a:t>
            </a:r>
          </a:p>
        </p:txBody>
      </p:sp>
      <p:sp>
        <p:nvSpPr>
          <p:cNvPr id="29" name="Tekstvak 28">
            <a:extLst>
              <a:ext uri="{FF2B5EF4-FFF2-40B4-BE49-F238E27FC236}">
                <a16:creationId xmlns:a16="http://schemas.microsoft.com/office/drawing/2014/main" id="{5C9AC924-172D-49FD-AED7-73E2D3960EC8}"/>
              </a:ext>
            </a:extLst>
          </p:cNvPr>
          <p:cNvSpPr txBox="1"/>
          <p:nvPr/>
        </p:nvSpPr>
        <p:spPr>
          <a:xfrm>
            <a:off x="4807012" y="4449809"/>
            <a:ext cx="2584362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koppelen van systemen</a:t>
            </a:r>
          </a:p>
        </p:txBody>
      </p:sp>
      <p:sp>
        <p:nvSpPr>
          <p:cNvPr id="30" name="Tekstvak 29">
            <a:extLst>
              <a:ext uri="{FF2B5EF4-FFF2-40B4-BE49-F238E27FC236}">
                <a16:creationId xmlns:a16="http://schemas.microsoft.com/office/drawing/2014/main" id="{64A7277D-F136-49A4-84CB-C5AEA1591941}"/>
              </a:ext>
            </a:extLst>
          </p:cNvPr>
          <p:cNvSpPr txBox="1"/>
          <p:nvPr/>
        </p:nvSpPr>
        <p:spPr>
          <a:xfrm>
            <a:off x="4824429" y="5048422"/>
            <a:ext cx="2540305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infrastructuur</a:t>
            </a:r>
          </a:p>
        </p:txBody>
      </p: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EB557032-7C23-4E3E-B90B-E68DCB18F996}"/>
              </a:ext>
            </a:extLst>
          </p:cNvPr>
          <p:cNvCxnSpPr>
            <a:cxnSpLocks/>
          </p:cNvCxnSpPr>
          <p:nvPr/>
        </p:nvCxnSpPr>
        <p:spPr>
          <a:xfrm>
            <a:off x="4927933" y="3142762"/>
            <a:ext cx="2336133" cy="0"/>
          </a:xfrm>
          <a:prstGeom prst="line">
            <a:avLst/>
          </a:prstGeom>
          <a:ln w="190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Rechte verbindingslijn 45">
            <a:extLst>
              <a:ext uri="{FF2B5EF4-FFF2-40B4-BE49-F238E27FC236}">
                <a16:creationId xmlns:a16="http://schemas.microsoft.com/office/drawing/2014/main" id="{20E7AFA7-3E72-40FB-A5A5-2FF399EB5E69}"/>
              </a:ext>
            </a:extLst>
          </p:cNvPr>
          <p:cNvCxnSpPr>
            <a:cxnSpLocks/>
          </p:cNvCxnSpPr>
          <p:nvPr/>
        </p:nvCxnSpPr>
        <p:spPr>
          <a:xfrm>
            <a:off x="4927933" y="3741375"/>
            <a:ext cx="2336133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Rechte verbindingslijn 46">
            <a:extLst>
              <a:ext uri="{FF2B5EF4-FFF2-40B4-BE49-F238E27FC236}">
                <a16:creationId xmlns:a16="http://schemas.microsoft.com/office/drawing/2014/main" id="{A69DF267-CA06-4027-AFB7-5FBF40805C6D}"/>
              </a:ext>
            </a:extLst>
          </p:cNvPr>
          <p:cNvCxnSpPr>
            <a:cxnSpLocks/>
          </p:cNvCxnSpPr>
          <p:nvPr/>
        </p:nvCxnSpPr>
        <p:spPr>
          <a:xfrm>
            <a:off x="4920341" y="2555409"/>
            <a:ext cx="2336133" cy="0"/>
          </a:xfrm>
          <a:prstGeom prst="line">
            <a:avLst/>
          </a:prstGeom>
          <a:ln w="1905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Rechte verbindingslijn 47">
            <a:extLst>
              <a:ext uri="{FF2B5EF4-FFF2-40B4-BE49-F238E27FC236}">
                <a16:creationId xmlns:a16="http://schemas.microsoft.com/office/drawing/2014/main" id="{D3C43CCC-89F5-4BA3-9C1B-8939843D3798}"/>
              </a:ext>
            </a:extLst>
          </p:cNvPr>
          <p:cNvCxnSpPr>
            <a:cxnSpLocks/>
          </p:cNvCxnSpPr>
          <p:nvPr/>
        </p:nvCxnSpPr>
        <p:spPr>
          <a:xfrm>
            <a:off x="4927933" y="4920490"/>
            <a:ext cx="233613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Rechte verbindingslijn 48">
            <a:extLst>
              <a:ext uri="{FF2B5EF4-FFF2-40B4-BE49-F238E27FC236}">
                <a16:creationId xmlns:a16="http://schemas.microsoft.com/office/drawing/2014/main" id="{A209F6FD-D435-4E31-9FBD-89D45AFD46EB}"/>
              </a:ext>
            </a:extLst>
          </p:cNvPr>
          <p:cNvCxnSpPr>
            <a:cxnSpLocks/>
          </p:cNvCxnSpPr>
          <p:nvPr/>
        </p:nvCxnSpPr>
        <p:spPr>
          <a:xfrm>
            <a:off x="4927933" y="4325540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Rechte verbindingslijn 49">
            <a:extLst>
              <a:ext uri="{FF2B5EF4-FFF2-40B4-BE49-F238E27FC236}">
                <a16:creationId xmlns:a16="http://schemas.microsoft.com/office/drawing/2014/main" id="{7B138180-2A0C-4781-957D-20A716ED490D}"/>
              </a:ext>
            </a:extLst>
          </p:cNvPr>
          <p:cNvCxnSpPr>
            <a:cxnSpLocks/>
          </p:cNvCxnSpPr>
          <p:nvPr/>
        </p:nvCxnSpPr>
        <p:spPr>
          <a:xfrm>
            <a:off x="4927933" y="5507840"/>
            <a:ext cx="233613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kstvak 56">
            <a:extLst>
              <a:ext uri="{FF2B5EF4-FFF2-40B4-BE49-F238E27FC236}">
                <a16:creationId xmlns:a16="http://schemas.microsoft.com/office/drawing/2014/main" id="{A9DB0475-2542-412F-83EA-84F0DEAE61D1}"/>
              </a:ext>
            </a:extLst>
          </p:cNvPr>
          <p:cNvSpPr txBox="1"/>
          <p:nvPr/>
        </p:nvSpPr>
        <p:spPr>
          <a:xfrm>
            <a:off x="4824430" y="2078113"/>
            <a:ext cx="254030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9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juridische afstemming</a:t>
            </a:r>
          </a:p>
        </p:txBody>
      </p:sp>
      <p:cxnSp>
        <p:nvCxnSpPr>
          <p:cNvPr id="58" name="Rechte verbindingslijn 57">
            <a:extLst>
              <a:ext uri="{FF2B5EF4-FFF2-40B4-BE49-F238E27FC236}">
                <a16:creationId xmlns:a16="http://schemas.microsoft.com/office/drawing/2014/main" id="{63167FF1-CA6D-45F4-9D1D-91E07AF5FB24}"/>
              </a:ext>
            </a:extLst>
          </p:cNvPr>
          <p:cNvCxnSpPr>
            <a:cxnSpLocks/>
          </p:cNvCxnSpPr>
          <p:nvPr/>
        </p:nvCxnSpPr>
        <p:spPr>
          <a:xfrm>
            <a:off x="4920341" y="190018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hthoek 58">
            <a:extLst>
              <a:ext uri="{FF2B5EF4-FFF2-40B4-BE49-F238E27FC236}">
                <a16:creationId xmlns:a16="http://schemas.microsoft.com/office/drawing/2014/main" id="{66FF5E7C-BAF5-4799-B229-B42EC43A92CD}"/>
              </a:ext>
            </a:extLst>
          </p:cNvPr>
          <p:cNvSpPr/>
          <p:nvPr/>
        </p:nvSpPr>
        <p:spPr>
          <a:xfrm>
            <a:off x="1188740" y="1435174"/>
            <a:ext cx="3631741" cy="46771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NL" sz="18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Land A</a:t>
            </a:r>
            <a:br>
              <a:rPr lang="nl-NL" sz="18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endParaRPr lang="nl-NL" sz="8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0" name="Afbeelding 59">
            <a:extLst>
              <a:ext uri="{FF2B5EF4-FFF2-40B4-BE49-F238E27FC236}">
                <a16:creationId xmlns:a16="http://schemas.microsoft.com/office/drawing/2014/main" id="{60DF0799-A897-4A92-8E73-346B69FBFC8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509316"/>
            <a:ext cx="515977" cy="458685"/>
          </a:xfrm>
          <a:prstGeom prst="rect">
            <a:avLst/>
          </a:prstGeom>
        </p:spPr>
      </p:pic>
      <p:sp>
        <p:nvSpPr>
          <p:cNvPr id="61" name="Rechthoek 60">
            <a:extLst>
              <a:ext uri="{FF2B5EF4-FFF2-40B4-BE49-F238E27FC236}">
                <a16:creationId xmlns:a16="http://schemas.microsoft.com/office/drawing/2014/main" id="{9484B596-A2A5-408B-8253-C53983E80034}"/>
              </a:ext>
            </a:extLst>
          </p:cNvPr>
          <p:cNvSpPr/>
          <p:nvPr/>
        </p:nvSpPr>
        <p:spPr>
          <a:xfrm>
            <a:off x="1413740" y="2612739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62" name="Rechthoek 61">
            <a:extLst>
              <a:ext uri="{FF2B5EF4-FFF2-40B4-BE49-F238E27FC236}">
                <a16:creationId xmlns:a16="http://schemas.microsoft.com/office/drawing/2014/main" id="{ECF7C32F-58F3-45E7-87F3-84F31015087B}"/>
              </a:ext>
            </a:extLst>
          </p:cNvPr>
          <p:cNvSpPr/>
          <p:nvPr/>
        </p:nvSpPr>
        <p:spPr>
          <a:xfrm>
            <a:off x="1413947" y="3208242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63" name="Rechthoek 62">
            <a:extLst>
              <a:ext uri="{FF2B5EF4-FFF2-40B4-BE49-F238E27FC236}">
                <a16:creationId xmlns:a16="http://schemas.microsoft.com/office/drawing/2014/main" id="{91F28E6E-0E69-41BD-AD50-3FD2D23C8F85}"/>
              </a:ext>
            </a:extLst>
          </p:cNvPr>
          <p:cNvSpPr/>
          <p:nvPr/>
        </p:nvSpPr>
        <p:spPr>
          <a:xfrm>
            <a:off x="1413740" y="3793861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64" name="Rechthoek 63">
            <a:extLst>
              <a:ext uri="{FF2B5EF4-FFF2-40B4-BE49-F238E27FC236}">
                <a16:creationId xmlns:a16="http://schemas.microsoft.com/office/drawing/2014/main" id="{933797AC-47FF-407D-84FF-9640353E9193}"/>
              </a:ext>
            </a:extLst>
          </p:cNvPr>
          <p:cNvSpPr/>
          <p:nvPr/>
        </p:nvSpPr>
        <p:spPr>
          <a:xfrm>
            <a:off x="1413740" y="4388811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65" name="Rechthoek 64">
            <a:extLst>
              <a:ext uri="{FF2B5EF4-FFF2-40B4-BE49-F238E27FC236}">
                <a16:creationId xmlns:a16="http://schemas.microsoft.com/office/drawing/2014/main" id="{1ABEC9CB-C082-4145-9DB1-CB4B375C0D32}"/>
              </a:ext>
            </a:extLst>
          </p:cNvPr>
          <p:cNvSpPr/>
          <p:nvPr/>
        </p:nvSpPr>
        <p:spPr>
          <a:xfrm>
            <a:off x="1413740" y="4985492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66" name="Rechthoek 65">
            <a:extLst>
              <a:ext uri="{FF2B5EF4-FFF2-40B4-BE49-F238E27FC236}">
                <a16:creationId xmlns:a16="http://schemas.microsoft.com/office/drawing/2014/main" id="{7C571676-E778-41B2-935D-CCDA5E518836}"/>
              </a:ext>
            </a:extLst>
          </p:cNvPr>
          <p:cNvSpPr/>
          <p:nvPr/>
        </p:nvSpPr>
        <p:spPr>
          <a:xfrm>
            <a:off x="7371519" y="1435174"/>
            <a:ext cx="3631741" cy="467710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nl-NL" sz="1800" dirty="0">
                <a:solidFill>
                  <a:srgbClr val="6E6259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Land B</a:t>
            </a:r>
          </a:p>
          <a:p>
            <a:pPr algn="ctr"/>
            <a:endParaRPr lang="nl-NL" sz="800" dirty="0">
              <a:solidFill>
                <a:srgbClr val="6E6259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pic>
        <p:nvPicPr>
          <p:cNvPr id="67" name="Afbeelding 66">
            <a:extLst>
              <a:ext uri="{FF2B5EF4-FFF2-40B4-BE49-F238E27FC236}">
                <a16:creationId xmlns:a16="http://schemas.microsoft.com/office/drawing/2014/main" id="{28FC8935-CBDF-4CDF-ADF3-A913B28500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9368" y="1509316"/>
            <a:ext cx="515977" cy="458685"/>
          </a:xfrm>
          <a:prstGeom prst="rect">
            <a:avLst/>
          </a:prstGeom>
        </p:spPr>
      </p:pic>
      <p:sp>
        <p:nvSpPr>
          <p:cNvPr id="68" name="Rechthoek 67">
            <a:extLst>
              <a:ext uri="{FF2B5EF4-FFF2-40B4-BE49-F238E27FC236}">
                <a16:creationId xmlns:a16="http://schemas.microsoft.com/office/drawing/2014/main" id="{69131727-B193-4965-B79E-168F7D3C5A73}"/>
              </a:ext>
            </a:extLst>
          </p:cNvPr>
          <p:cNvSpPr/>
          <p:nvPr/>
        </p:nvSpPr>
        <p:spPr>
          <a:xfrm>
            <a:off x="7596519" y="2612739"/>
            <a:ext cx="3181739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Organisatiebeleid</a:t>
            </a:r>
          </a:p>
        </p:txBody>
      </p:sp>
      <p:sp>
        <p:nvSpPr>
          <p:cNvPr id="69" name="Rechthoek 68">
            <a:extLst>
              <a:ext uri="{FF2B5EF4-FFF2-40B4-BE49-F238E27FC236}">
                <a16:creationId xmlns:a16="http://schemas.microsoft.com/office/drawing/2014/main" id="{0BD53B78-540C-42B8-BA21-BB958E08E9B9}"/>
              </a:ext>
            </a:extLst>
          </p:cNvPr>
          <p:cNvSpPr/>
          <p:nvPr/>
        </p:nvSpPr>
        <p:spPr>
          <a:xfrm>
            <a:off x="7596726" y="3208242"/>
            <a:ext cx="3181739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Zorgproces</a:t>
            </a: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8B8CE07D-74FC-40FD-9C9E-E24DD5301EF9}"/>
              </a:ext>
            </a:extLst>
          </p:cNvPr>
          <p:cNvSpPr/>
          <p:nvPr/>
        </p:nvSpPr>
        <p:spPr>
          <a:xfrm>
            <a:off x="7596519" y="3793861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Informatie</a:t>
            </a:r>
            <a:endParaRPr lang="nl-NL" dirty="0"/>
          </a:p>
        </p:txBody>
      </p:sp>
      <p:sp>
        <p:nvSpPr>
          <p:cNvPr id="71" name="Rechthoek 70">
            <a:extLst>
              <a:ext uri="{FF2B5EF4-FFF2-40B4-BE49-F238E27FC236}">
                <a16:creationId xmlns:a16="http://schemas.microsoft.com/office/drawing/2014/main" id="{4C10E782-BB0D-4AC9-B3B1-5E1BB8F052B8}"/>
              </a:ext>
            </a:extLst>
          </p:cNvPr>
          <p:cNvSpPr/>
          <p:nvPr/>
        </p:nvSpPr>
        <p:spPr>
          <a:xfrm>
            <a:off x="7596519" y="4388811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Applicatie</a:t>
            </a:r>
          </a:p>
        </p:txBody>
      </p:sp>
      <p:sp>
        <p:nvSpPr>
          <p:cNvPr id="72" name="Rechthoek 71">
            <a:extLst>
              <a:ext uri="{FF2B5EF4-FFF2-40B4-BE49-F238E27FC236}">
                <a16:creationId xmlns:a16="http://schemas.microsoft.com/office/drawing/2014/main" id="{9133A46D-7A2E-4670-8D65-B7979676A7C2}"/>
              </a:ext>
            </a:extLst>
          </p:cNvPr>
          <p:cNvSpPr/>
          <p:nvPr/>
        </p:nvSpPr>
        <p:spPr>
          <a:xfrm>
            <a:off x="7596519" y="4985492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IT-infrastructuur</a:t>
            </a:r>
          </a:p>
        </p:txBody>
      </p:sp>
      <p:sp>
        <p:nvSpPr>
          <p:cNvPr id="73" name="Rechthoek 72">
            <a:extLst>
              <a:ext uri="{FF2B5EF4-FFF2-40B4-BE49-F238E27FC236}">
                <a16:creationId xmlns:a16="http://schemas.microsoft.com/office/drawing/2014/main" id="{447E8F07-9FCA-4433-BCB3-8B15F0F0A252}"/>
              </a:ext>
            </a:extLst>
          </p:cNvPr>
          <p:cNvSpPr/>
          <p:nvPr/>
        </p:nvSpPr>
        <p:spPr>
          <a:xfrm>
            <a:off x="1408888" y="2016058"/>
            <a:ext cx="3181739" cy="5411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  <p:sp>
        <p:nvSpPr>
          <p:cNvPr id="74" name="Rechthoek 73">
            <a:extLst>
              <a:ext uri="{FF2B5EF4-FFF2-40B4-BE49-F238E27FC236}">
                <a16:creationId xmlns:a16="http://schemas.microsoft.com/office/drawing/2014/main" id="{0169B1B9-7640-4808-8344-537AEACA3A83}"/>
              </a:ext>
            </a:extLst>
          </p:cNvPr>
          <p:cNvSpPr/>
          <p:nvPr/>
        </p:nvSpPr>
        <p:spPr>
          <a:xfrm>
            <a:off x="7596519" y="2012444"/>
            <a:ext cx="3181739" cy="54117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180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Wet- en regelgeving</a:t>
            </a:r>
          </a:p>
        </p:txBody>
      </p:sp>
    </p:spTree>
    <p:extLst>
      <p:ext uri="{BB962C8B-B14F-4D97-AF65-F5344CB8AC3E}">
        <p14:creationId xmlns:p14="http://schemas.microsoft.com/office/powerpoint/2010/main" val="11933280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id="{4314CF3D-B434-4F3F-86C9-3170AE643A88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r>
              <a:rPr lang="nl-NL" dirty="0"/>
              <a:t>.</a:t>
            </a:r>
          </a:p>
        </p:txBody>
      </p:sp>
      <p:sp>
        <p:nvSpPr>
          <p:cNvPr id="11" name="Tijdelijke aanduiding voor verticale tekst 10">
            <a:extLst>
              <a:ext uri="{FF2B5EF4-FFF2-40B4-BE49-F238E27FC236}">
                <a16:creationId xmlns:a16="http://schemas.microsoft.com/office/drawing/2014/main" id="{7F2D2A60-73DB-4FFF-87B5-83CE7EE80FB1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2" name="Tijdelijke aanduiding voor verticale tekst 11">
            <a:extLst>
              <a:ext uri="{FF2B5EF4-FFF2-40B4-BE49-F238E27FC236}">
                <a16:creationId xmlns:a16="http://schemas.microsoft.com/office/drawing/2014/main" id="{5491E18D-08C4-4822-ABC0-477EE97A99A4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Tijdelijke aanduiding voor verticale tekst 12">
            <a:extLst>
              <a:ext uri="{FF2B5EF4-FFF2-40B4-BE49-F238E27FC236}">
                <a16:creationId xmlns:a16="http://schemas.microsoft.com/office/drawing/2014/main" id="{B2003B15-8989-4AD1-B24F-F263E3E4C5EB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Tijdelijke aanduiding voor verticale tekst 13">
            <a:extLst>
              <a:ext uri="{FF2B5EF4-FFF2-40B4-BE49-F238E27FC236}">
                <a16:creationId xmlns:a16="http://schemas.microsoft.com/office/drawing/2014/main" id="{C156976E-E921-4DB7-8E9E-D85A2BE7E0B9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E5FA2E0-85A3-4B16-BB4A-09045FB96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Voorbeelden</a:t>
            </a:r>
          </a:p>
        </p:txBody>
      </p:sp>
      <p:sp>
        <p:nvSpPr>
          <p:cNvPr id="15" name="Rechthoek 14">
            <a:extLst>
              <a:ext uri="{FF2B5EF4-FFF2-40B4-BE49-F238E27FC236}">
                <a16:creationId xmlns:a16="http://schemas.microsoft.com/office/drawing/2014/main" id="{0190D182-3442-4327-AA2F-CE3E7C6B829B}"/>
              </a:ext>
            </a:extLst>
          </p:cNvPr>
          <p:cNvSpPr/>
          <p:nvPr/>
        </p:nvSpPr>
        <p:spPr>
          <a:xfrm>
            <a:off x="637540" y="143378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nl-NL" dirty="0"/>
              <a:t>Hoe kan je het Lagenmodel gebruiken? Deze sectie zal verder uitgebreid worden als we meer voorbeelden ontvangen.</a:t>
            </a:r>
          </a:p>
        </p:txBody>
      </p:sp>
      <p:sp>
        <p:nvSpPr>
          <p:cNvPr id="16" name="Tijdelijke aanduiding voor datum 15">
            <a:extLst>
              <a:ext uri="{FF2B5EF4-FFF2-40B4-BE49-F238E27FC236}">
                <a16:creationId xmlns:a16="http://schemas.microsoft.com/office/drawing/2014/main" id="{20F20714-48EC-4432-8C72-70325A034AFD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BB568452-FE08-49E2-BC3E-BA124790A655}" type="datetime1">
              <a:rPr lang="nl-NL" smtClean="0"/>
              <a:t>12-5-2021</a:t>
            </a:fld>
            <a:endParaRPr lang="nl-NL" dirty="0"/>
          </a:p>
        </p:txBody>
      </p:sp>
      <p:sp>
        <p:nvSpPr>
          <p:cNvPr id="17" name="Tijdelijke aanduiding voor voettekst 16">
            <a:extLst>
              <a:ext uri="{FF2B5EF4-FFF2-40B4-BE49-F238E27FC236}">
                <a16:creationId xmlns:a16="http://schemas.microsoft.com/office/drawing/2014/main" id="{6D6E42E4-F5A2-451D-AA1F-38D8B73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nl-NL"/>
              <a:t>Toolkit Nictiz Lagenmodel</a:t>
            </a:r>
            <a:endParaRPr lang="nl-NL" dirty="0"/>
          </a:p>
        </p:txBody>
      </p:sp>
      <p:sp>
        <p:nvSpPr>
          <p:cNvPr id="18" name="Tijdelijke aanduiding voor dianummer 17">
            <a:extLst>
              <a:ext uri="{FF2B5EF4-FFF2-40B4-BE49-F238E27FC236}">
                <a16:creationId xmlns:a16="http://schemas.microsoft.com/office/drawing/2014/main" id="{59EDAE4A-4576-49D8-B653-FDF7FD42B6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502C9A5-716F-45E6-800B-D4D02CE26F90}" type="slidenum">
              <a:rPr lang="nl-NL" smtClean="0"/>
              <a:pPr/>
              <a:t>8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705092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hthoek 29">
            <a:extLst>
              <a:ext uri="{FF2B5EF4-FFF2-40B4-BE49-F238E27FC236}">
                <a16:creationId xmlns:a16="http://schemas.microsoft.com/office/drawing/2014/main" id="{9646FAB6-0AEF-4251-9708-F9C62CAFB0B4}"/>
              </a:ext>
            </a:extLst>
          </p:cNvPr>
          <p:cNvSpPr/>
          <p:nvPr/>
        </p:nvSpPr>
        <p:spPr>
          <a:xfrm>
            <a:off x="11648084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31" name="Rechthoek 30">
            <a:extLst>
              <a:ext uri="{FF2B5EF4-FFF2-40B4-BE49-F238E27FC236}">
                <a16:creationId xmlns:a16="http://schemas.microsoft.com/office/drawing/2014/main" id="{AB480F89-384E-42D9-8000-22795328422B}"/>
              </a:ext>
            </a:extLst>
          </p:cNvPr>
          <p:cNvSpPr/>
          <p:nvPr/>
        </p:nvSpPr>
        <p:spPr>
          <a:xfrm>
            <a:off x="11061554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srgbClr val="83786F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32" name="Rechthoek 31">
            <a:extLst>
              <a:ext uri="{FF2B5EF4-FFF2-40B4-BE49-F238E27FC236}">
                <a16:creationId xmlns:a16="http://schemas.microsoft.com/office/drawing/2014/main" id="{B81FDA92-D1B8-4E0C-8153-9C234FCDC0E5}"/>
              </a:ext>
            </a:extLst>
          </p:cNvPr>
          <p:cNvSpPr/>
          <p:nvPr/>
        </p:nvSpPr>
        <p:spPr>
          <a:xfrm>
            <a:off x="596360" y="2332064"/>
            <a:ext cx="538065" cy="291451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33" name="Rechthoek 32">
            <a:extLst>
              <a:ext uri="{FF2B5EF4-FFF2-40B4-BE49-F238E27FC236}">
                <a16:creationId xmlns:a16="http://schemas.microsoft.com/office/drawing/2014/main" id="{CC891D83-9215-4B9A-A0E6-1D7B3E4111EC}"/>
              </a:ext>
            </a:extLst>
          </p:cNvPr>
          <p:cNvSpPr/>
          <p:nvPr/>
        </p:nvSpPr>
        <p:spPr>
          <a:xfrm>
            <a:off x="9830" y="2332064"/>
            <a:ext cx="538065" cy="2914518"/>
          </a:xfrm>
          <a:prstGeom prst="rect">
            <a:avLst/>
          </a:prstGeom>
          <a:solidFill>
            <a:schemeClr val="accent6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solidFill>
                <a:srgbClr val="83786F"/>
              </a:solidFill>
            </a:endParaRP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C8C88C27-B224-4500-9FD3-12E48156E4BB}"/>
              </a:ext>
            </a:extLst>
          </p:cNvPr>
          <p:cNvSpPr/>
          <p:nvPr/>
        </p:nvSpPr>
        <p:spPr>
          <a:xfrm>
            <a:off x="7375498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7" name="Rechthoek 16">
            <a:extLst>
              <a:ext uri="{FF2B5EF4-FFF2-40B4-BE49-F238E27FC236}">
                <a16:creationId xmlns:a16="http://schemas.microsoft.com/office/drawing/2014/main" id="{9E2FD6A8-92DC-4BE1-A187-6C39550579C3}"/>
              </a:ext>
            </a:extLst>
          </p:cNvPr>
          <p:cNvSpPr/>
          <p:nvPr/>
        </p:nvSpPr>
        <p:spPr>
          <a:xfrm>
            <a:off x="1188740" y="1822118"/>
            <a:ext cx="3631741" cy="4010072"/>
          </a:xfrm>
          <a:prstGeom prst="rect">
            <a:avLst/>
          </a:prstGeom>
          <a:solidFill>
            <a:srgbClr val="D7D2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9" name="Rechthoek 18">
            <a:extLst>
              <a:ext uri="{FF2B5EF4-FFF2-40B4-BE49-F238E27FC236}">
                <a16:creationId xmlns:a16="http://schemas.microsoft.com/office/drawing/2014/main" id="{86CD2692-7CF7-470B-88CF-D0976F162D8F}"/>
              </a:ext>
            </a:extLst>
          </p:cNvPr>
          <p:cNvSpPr/>
          <p:nvPr/>
        </p:nvSpPr>
        <p:spPr>
          <a:xfrm>
            <a:off x="1413740" y="2332653"/>
            <a:ext cx="9363117" cy="54117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CC17B6AE-464A-471C-9EA0-F51A5837CA58}"/>
              </a:ext>
            </a:extLst>
          </p:cNvPr>
          <p:cNvSpPr/>
          <p:nvPr/>
        </p:nvSpPr>
        <p:spPr>
          <a:xfrm>
            <a:off x="1413947" y="2928156"/>
            <a:ext cx="9358961" cy="54117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2" name="Rechthoek 21">
            <a:extLst>
              <a:ext uri="{FF2B5EF4-FFF2-40B4-BE49-F238E27FC236}">
                <a16:creationId xmlns:a16="http://schemas.microsoft.com/office/drawing/2014/main" id="{8AB55160-C1B3-4BBA-9A09-1F7557ED3D52}"/>
              </a:ext>
            </a:extLst>
          </p:cNvPr>
          <p:cNvSpPr/>
          <p:nvPr/>
        </p:nvSpPr>
        <p:spPr>
          <a:xfrm>
            <a:off x="7595118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3" name="Rechthoek 22">
            <a:extLst>
              <a:ext uri="{FF2B5EF4-FFF2-40B4-BE49-F238E27FC236}">
                <a16:creationId xmlns:a16="http://schemas.microsoft.com/office/drawing/2014/main" id="{1AF03E0B-6332-48CD-B2A3-7EFA25877AD3}"/>
              </a:ext>
            </a:extLst>
          </p:cNvPr>
          <p:cNvSpPr/>
          <p:nvPr/>
        </p:nvSpPr>
        <p:spPr>
          <a:xfrm>
            <a:off x="1413740" y="3513775"/>
            <a:ext cx="3181739" cy="54117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4" name="Rechthoek 23">
            <a:extLst>
              <a:ext uri="{FF2B5EF4-FFF2-40B4-BE49-F238E27FC236}">
                <a16:creationId xmlns:a16="http://schemas.microsoft.com/office/drawing/2014/main" id="{6AD5D0CE-AAB3-46CB-A435-680FF6EC8355}"/>
              </a:ext>
            </a:extLst>
          </p:cNvPr>
          <p:cNvSpPr/>
          <p:nvPr/>
        </p:nvSpPr>
        <p:spPr>
          <a:xfrm>
            <a:off x="7595118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5" name="Rechthoek 24">
            <a:extLst>
              <a:ext uri="{FF2B5EF4-FFF2-40B4-BE49-F238E27FC236}">
                <a16:creationId xmlns:a16="http://schemas.microsoft.com/office/drawing/2014/main" id="{4B180445-1087-4612-827F-DC66B0912959}"/>
              </a:ext>
            </a:extLst>
          </p:cNvPr>
          <p:cNvSpPr/>
          <p:nvPr/>
        </p:nvSpPr>
        <p:spPr>
          <a:xfrm>
            <a:off x="1413740" y="4108725"/>
            <a:ext cx="3181739" cy="54117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6" name="Rechthoek 25">
            <a:extLst>
              <a:ext uri="{FF2B5EF4-FFF2-40B4-BE49-F238E27FC236}">
                <a16:creationId xmlns:a16="http://schemas.microsoft.com/office/drawing/2014/main" id="{E2411890-7F1A-4776-AEEA-C416DD022F10}"/>
              </a:ext>
            </a:extLst>
          </p:cNvPr>
          <p:cNvSpPr/>
          <p:nvPr/>
        </p:nvSpPr>
        <p:spPr>
          <a:xfrm>
            <a:off x="7595118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27" name="Rechthoek 26">
            <a:extLst>
              <a:ext uri="{FF2B5EF4-FFF2-40B4-BE49-F238E27FC236}">
                <a16:creationId xmlns:a16="http://schemas.microsoft.com/office/drawing/2014/main" id="{FC8CF722-18F5-4224-B5BA-6C14E0DEC3C8}"/>
              </a:ext>
            </a:extLst>
          </p:cNvPr>
          <p:cNvSpPr/>
          <p:nvPr/>
        </p:nvSpPr>
        <p:spPr>
          <a:xfrm>
            <a:off x="1413740" y="4705406"/>
            <a:ext cx="3181739" cy="54117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47" name="Tekstvak 46">
            <a:extLst>
              <a:ext uri="{FF2B5EF4-FFF2-40B4-BE49-F238E27FC236}">
                <a16:creationId xmlns:a16="http://schemas.microsoft.com/office/drawing/2014/main" id="{53A4F115-63AD-4146-9CE1-A8F7191AF0EC}"/>
              </a:ext>
            </a:extLst>
          </p:cNvPr>
          <p:cNvSpPr txBox="1"/>
          <p:nvPr/>
        </p:nvSpPr>
        <p:spPr>
          <a:xfrm>
            <a:off x="4815098" y="3595056"/>
            <a:ext cx="256039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structuur en inhoud</a:t>
            </a:r>
          </a:p>
        </p:txBody>
      </p:sp>
      <p:sp>
        <p:nvSpPr>
          <p:cNvPr id="48" name="Tekstvak 47">
            <a:extLst>
              <a:ext uri="{FF2B5EF4-FFF2-40B4-BE49-F238E27FC236}">
                <a16:creationId xmlns:a16="http://schemas.microsoft.com/office/drawing/2014/main" id="{8C20BE38-C60C-4D6D-AFB1-B8E75897AD12}"/>
              </a:ext>
            </a:extLst>
          </p:cNvPr>
          <p:cNvSpPr txBox="1"/>
          <p:nvPr/>
        </p:nvSpPr>
        <p:spPr>
          <a:xfrm>
            <a:off x="4807012" y="4179220"/>
            <a:ext cx="2584362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koppelen van systemen</a:t>
            </a:r>
          </a:p>
        </p:txBody>
      </p:sp>
      <p:sp>
        <p:nvSpPr>
          <p:cNvPr id="49" name="Tekstvak 48">
            <a:extLst>
              <a:ext uri="{FF2B5EF4-FFF2-40B4-BE49-F238E27FC236}">
                <a16:creationId xmlns:a16="http://schemas.microsoft.com/office/drawing/2014/main" id="{D0EF96B7-E131-45C9-BB5F-FC1BDB8F1EB4}"/>
              </a:ext>
            </a:extLst>
          </p:cNvPr>
          <p:cNvSpPr txBox="1"/>
          <p:nvPr/>
        </p:nvSpPr>
        <p:spPr>
          <a:xfrm>
            <a:off x="4828590" y="4777833"/>
            <a:ext cx="255085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infrastructuur</a:t>
            </a:r>
          </a:p>
        </p:txBody>
      </p:sp>
      <p:sp>
        <p:nvSpPr>
          <p:cNvPr id="52" name="Tekstvak 51">
            <a:extLst>
              <a:ext uri="{FF2B5EF4-FFF2-40B4-BE49-F238E27FC236}">
                <a16:creationId xmlns:a16="http://schemas.microsoft.com/office/drawing/2014/main" id="{237134C7-5B6D-4B39-9B42-DD8888C56306}"/>
              </a:ext>
            </a:extLst>
          </p:cNvPr>
          <p:cNvSpPr txBox="1"/>
          <p:nvPr/>
        </p:nvSpPr>
        <p:spPr>
          <a:xfrm>
            <a:off x="1409791" y="2394877"/>
            <a:ext cx="9363117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Organisatiebeleid</a:t>
            </a:r>
          </a:p>
        </p:txBody>
      </p:sp>
      <p:sp>
        <p:nvSpPr>
          <p:cNvPr id="53" name="Tekstvak 52">
            <a:extLst>
              <a:ext uri="{FF2B5EF4-FFF2-40B4-BE49-F238E27FC236}">
                <a16:creationId xmlns:a16="http://schemas.microsoft.com/office/drawing/2014/main" id="{19CC8DBB-8DF9-445A-B071-E15D96000B15}"/>
              </a:ext>
            </a:extLst>
          </p:cNvPr>
          <p:cNvSpPr txBox="1"/>
          <p:nvPr/>
        </p:nvSpPr>
        <p:spPr>
          <a:xfrm>
            <a:off x="1409790" y="3000107"/>
            <a:ext cx="935896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Zorgproces</a:t>
            </a:r>
          </a:p>
        </p:txBody>
      </p:sp>
      <p:sp>
        <p:nvSpPr>
          <p:cNvPr id="54" name="Tekstvak 53">
            <a:extLst>
              <a:ext uri="{FF2B5EF4-FFF2-40B4-BE49-F238E27FC236}">
                <a16:creationId xmlns:a16="http://schemas.microsoft.com/office/drawing/2014/main" id="{CB4C0C76-45C0-4358-ABA8-B01D4696F461}"/>
              </a:ext>
            </a:extLst>
          </p:cNvPr>
          <p:cNvSpPr txBox="1"/>
          <p:nvPr/>
        </p:nvSpPr>
        <p:spPr>
          <a:xfrm>
            <a:off x="1409789" y="3591207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Informatie</a:t>
            </a:r>
          </a:p>
        </p:txBody>
      </p:sp>
      <p:sp>
        <p:nvSpPr>
          <p:cNvPr id="55" name="Tekstvak 54">
            <a:extLst>
              <a:ext uri="{FF2B5EF4-FFF2-40B4-BE49-F238E27FC236}">
                <a16:creationId xmlns:a16="http://schemas.microsoft.com/office/drawing/2014/main" id="{59E61A3C-7D60-4966-970B-A38A91EE5D98}"/>
              </a:ext>
            </a:extLst>
          </p:cNvPr>
          <p:cNvSpPr txBox="1"/>
          <p:nvPr/>
        </p:nvSpPr>
        <p:spPr>
          <a:xfrm>
            <a:off x="7591171" y="3594966"/>
            <a:ext cx="317757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Informatie</a:t>
            </a:r>
          </a:p>
        </p:txBody>
      </p:sp>
      <p:sp>
        <p:nvSpPr>
          <p:cNvPr id="58" name="Tekstvak 57">
            <a:extLst>
              <a:ext uri="{FF2B5EF4-FFF2-40B4-BE49-F238E27FC236}">
                <a16:creationId xmlns:a16="http://schemas.microsoft.com/office/drawing/2014/main" id="{40C95322-8101-4566-8A34-B84CCF00AF6B}"/>
              </a:ext>
            </a:extLst>
          </p:cNvPr>
          <p:cNvSpPr txBox="1"/>
          <p:nvPr/>
        </p:nvSpPr>
        <p:spPr>
          <a:xfrm>
            <a:off x="1409789" y="417641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Applicatie</a:t>
            </a:r>
          </a:p>
        </p:txBody>
      </p:sp>
      <p:sp>
        <p:nvSpPr>
          <p:cNvPr id="59" name="Tekstvak 58">
            <a:extLst>
              <a:ext uri="{FF2B5EF4-FFF2-40B4-BE49-F238E27FC236}">
                <a16:creationId xmlns:a16="http://schemas.microsoft.com/office/drawing/2014/main" id="{FF784722-6F9B-4C56-911D-0900814B1B06}"/>
              </a:ext>
            </a:extLst>
          </p:cNvPr>
          <p:cNvSpPr txBox="1"/>
          <p:nvPr/>
        </p:nvSpPr>
        <p:spPr>
          <a:xfrm>
            <a:off x="7591171" y="4178894"/>
            <a:ext cx="317757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Applicatie</a:t>
            </a:r>
          </a:p>
        </p:txBody>
      </p:sp>
      <p:sp>
        <p:nvSpPr>
          <p:cNvPr id="60" name="Tekstvak 59">
            <a:extLst>
              <a:ext uri="{FF2B5EF4-FFF2-40B4-BE49-F238E27FC236}">
                <a16:creationId xmlns:a16="http://schemas.microsoft.com/office/drawing/2014/main" id="{0BA3881C-E510-407E-8FE0-88742B31F7AB}"/>
              </a:ext>
            </a:extLst>
          </p:cNvPr>
          <p:cNvSpPr txBox="1"/>
          <p:nvPr/>
        </p:nvSpPr>
        <p:spPr>
          <a:xfrm>
            <a:off x="1405632" y="4769288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IT-infrastructuur</a:t>
            </a:r>
          </a:p>
        </p:txBody>
      </p:sp>
      <p:sp>
        <p:nvSpPr>
          <p:cNvPr id="61" name="Tekstvak 60">
            <a:extLst>
              <a:ext uri="{FF2B5EF4-FFF2-40B4-BE49-F238E27FC236}">
                <a16:creationId xmlns:a16="http://schemas.microsoft.com/office/drawing/2014/main" id="{A16B2B19-9DCA-4C84-BAF4-2B0C66FA93E1}"/>
              </a:ext>
            </a:extLst>
          </p:cNvPr>
          <p:cNvSpPr txBox="1"/>
          <p:nvPr/>
        </p:nvSpPr>
        <p:spPr>
          <a:xfrm>
            <a:off x="7587010" y="4772684"/>
            <a:ext cx="31817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IT-infrastructuur</a:t>
            </a:r>
          </a:p>
        </p:txBody>
      </p:sp>
      <p:sp>
        <p:nvSpPr>
          <p:cNvPr id="62" name="Tekstvak 61">
            <a:extLst>
              <a:ext uri="{FF2B5EF4-FFF2-40B4-BE49-F238E27FC236}">
                <a16:creationId xmlns:a16="http://schemas.microsoft.com/office/drawing/2014/main" id="{37B6CCF7-A534-4E0C-8211-C8DB003DE039}"/>
              </a:ext>
            </a:extLst>
          </p:cNvPr>
          <p:cNvSpPr txBox="1"/>
          <p:nvPr/>
        </p:nvSpPr>
        <p:spPr>
          <a:xfrm rot="16200000">
            <a:off x="-594563" y="3592295"/>
            <a:ext cx="2905188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</a:p>
        </p:txBody>
      </p:sp>
      <p:sp>
        <p:nvSpPr>
          <p:cNvPr id="63" name="Tekstvak 62">
            <a:extLst>
              <a:ext uri="{FF2B5EF4-FFF2-40B4-BE49-F238E27FC236}">
                <a16:creationId xmlns:a16="http://schemas.microsoft.com/office/drawing/2014/main" id="{4D8C20CA-84D3-405C-8C8C-BB43E11A8C7C}"/>
              </a:ext>
            </a:extLst>
          </p:cNvPr>
          <p:cNvSpPr txBox="1"/>
          <p:nvPr/>
        </p:nvSpPr>
        <p:spPr>
          <a:xfrm rot="5400000">
            <a:off x="9881374" y="3592295"/>
            <a:ext cx="2905191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Wet- en regelgeving</a:t>
            </a:r>
          </a:p>
        </p:txBody>
      </p:sp>
      <p:sp>
        <p:nvSpPr>
          <p:cNvPr id="64" name="Tekstvak 63">
            <a:extLst>
              <a:ext uri="{FF2B5EF4-FFF2-40B4-BE49-F238E27FC236}">
                <a16:creationId xmlns:a16="http://schemas.microsoft.com/office/drawing/2014/main" id="{95353AE3-B43C-4FB1-BE51-B44542A07736}"/>
              </a:ext>
            </a:extLst>
          </p:cNvPr>
          <p:cNvSpPr txBox="1"/>
          <p:nvPr/>
        </p:nvSpPr>
        <p:spPr>
          <a:xfrm rot="5400000">
            <a:off x="10475090" y="3596959"/>
            <a:ext cx="291451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</a:p>
        </p:txBody>
      </p:sp>
      <p:sp>
        <p:nvSpPr>
          <p:cNvPr id="65" name="Tekstvak 64">
            <a:extLst>
              <a:ext uri="{FF2B5EF4-FFF2-40B4-BE49-F238E27FC236}">
                <a16:creationId xmlns:a16="http://schemas.microsoft.com/office/drawing/2014/main" id="{A0A49DB5-A36D-401E-ABA0-4940D8C4D550}"/>
              </a:ext>
            </a:extLst>
          </p:cNvPr>
          <p:cNvSpPr txBox="1"/>
          <p:nvPr/>
        </p:nvSpPr>
        <p:spPr>
          <a:xfrm rot="16200000">
            <a:off x="-1192944" y="3592295"/>
            <a:ext cx="290519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Beveiliging</a:t>
            </a:r>
          </a:p>
        </p:txBody>
      </p:sp>
      <p:sp>
        <p:nvSpPr>
          <p:cNvPr id="50" name="Tekstvak 49">
            <a:extLst>
              <a:ext uri="{FF2B5EF4-FFF2-40B4-BE49-F238E27FC236}">
                <a16:creationId xmlns:a16="http://schemas.microsoft.com/office/drawing/2014/main" id="{E35F5B4C-3389-49F4-A6ED-680B2184CFBD}"/>
              </a:ext>
            </a:extLst>
          </p:cNvPr>
          <p:cNvSpPr txBox="1"/>
          <p:nvPr/>
        </p:nvSpPr>
        <p:spPr>
          <a:xfrm>
            <a:off x="7379445" y="5407933"/>
            <a:ext cx="36317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Afdeling radiologie</a:t>
            </a:r>
          </a:p>
        </p:txBody>
      </p:sp>
      <p:sp>
        <p:nvSpPr>
          <p:cNvPr id="51" name="Tekstvak 50">
            <a:extLst>
              <a:ext uri="{FF2B5EF4-FFF2-40B4-BE49-F238E27FC236}">
                <a16:creationId xmlns:a16="http://schemas.microsoft.com/office/drawing/2014/main" id="{8AD82CF7-7536-44C3-B481-4E1CE2EB869D}"/>
              </a:ext>
            </a:extLst>
          </p:cNvPr>
          <p:cNvSpPr txBox="1"/>
          <p:nvPr/>
        </p:nvSpPr>
        <p:spPr>
          <a:xfrm>
            <a:off x="1184760" y="5406075"/>
            <a:ext cx="36396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600" b="0" i="0" u="none" strike="noStrike" kern="1200" cap="none" spc="0" normalizeH="0" baseline="0" noProof="0" dirty="0">
                <a:ln>
                  <a:noFill/>
                </a:ln>
                <a:solidFill>
                  <a:srgbClr val="6E6259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rPr>
              <a:t>Ziekenhuis</a:t>
            </a:r>
          </a:p>
        </p:txBody>
      </p:sp>
      <p:sp>
        <p:nvSpPr>
          <p:cNvPr id="2" name="Tijdelijke aanduiding voor verticale tekst 1">
            <a:extLst>
              <a:ext uri="{FF2B5EF4-FFF2-40B4-BE49-F238E27FC236}">
                <a16:creationId xmlns:a16="http://schemas.microsoft.com/office/drawing/2014/main" id="{6C402B07-F40B-426A-B48C-76E14C89B3C9}"/>
              </a:ext>
            </a:extLst>
          </p:cNvPr>
          <p:cNvSpPr>
            <a:spLocks noGrp="1"/>
          </p:cNvSpPr>
          <p:nvPr>
            <p:ph type="body" orient="vert" idx="17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4BBF7C-2789-4D57-9B8B-DA16E2623702}"/>
              </a:ext>
            </a:extLst>
          </p:cNvPr>
          <p:cNvSpPr>
            <a:spLocks noGrp="1"/>
          </p:cNvSpPr>
          <p:nvPr>
            <p:ph type="body" orient="vert" idx="4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verticale tekst 3">
            <a:extLst>
              <a:ext uri="{FF2B5EF4-FFF2-40B4-BE49-F238E27FC236}">
                <a16:creationId xmlns:a16="http://schemas.microsoft.com/office/drawing/2014/main" id="{12FF9848-AA96-41E8-A480-36683A8E9749}"/>
              </a:ext>
            </a:extLst>
          </p:cNvPr>
          <p:cNvSpPr>
            <a:spLocks noGrp="1"/>
          </p:cNvSpPr>
          <p:nvPr>
            <p:ph type="body" orient="vert" idx="42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verticale tekst 4">
            <a:extLst>
              <a:ext uri="{FF2B5EF4-FFF2-40B4-BE49-F238E27FC236}">
                <a16:creationId xmlns:a16="http://schemas.microsoft.com/office/drawing/2014/main" id="{7B0D149C-BE97-49B4-BA67-596B76E286AE}"/>
              </a:ext>
            </a:extLst>
          </p:cNvPr>
          <p:cNvSpPr>
            <a:spLocks noGrp="1"/>
          </p:cNvSpPr>
          <p:nvPr>
            <p:ph type="body" orient="vert" idx="43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verticale tekst 5">
            <a:extLst>
              <a:ext uri="{FF2B5EF4-FFF2-40B4-BE49-F238E27FC236}">
                <a16:creationId xmlns:a16="http://schemas.microsoft.com/office/drawing/2014/main" id="{9B438EAF-C469-4F9F-81E7-58A6261B9A1A}"/>
              </a:ext>
            </a:extLst>
          </p:cNvPr>
          <p:cNvSpPr>
            <a:spLocks noGrp="1"/>
          </p:cNvSpPr>
          <p:nvPr>
            <p:ph type="body" orient="vert" idx="44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F7C07DCA-30C7-4B34-BE96-B47A637F059B}"/>
              </a:ext>
            </a:extLst>
          </p:cNvPr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A9712C-9F38-4AD2-BC80-5625DED930B4}" type="datetime1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12-5-2021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46E997F-23D5-43DE-A209-75D0AB12E2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1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t>Toolkit Nictiz Lagenmodel</a:t>
            </a:r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852D6428-5AED-48DD-A1AD-6226FCC7E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502C9A5-716F-45E6-800B-D4D02CE26F90}" type="slidenum">
              <a:rPr kumimoji="0" lang="nl-NL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Source Sans Pro Ligh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nl-NL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Source Sans Pro Light"/>
              <a:ea typeface="+mn-ea"/>
              <a:cs typeface="+mn-cs"/>
            </a:endParaRPr>
          </a:p>
        </p:txBody>
      </p:sp>
      <p:sp>
        <p:nvSpPr>
          <p:cNvPr id="10" name="Titel 9">
            <a:extLst>
              <a:ext uri="{FF2B5EF4-FFF2-40B4-BE49-F238E27FC236}">
                <a16:creationId xmlns:a16="http://schemas.microsoft.com/office/drawing/2014/main" id="{5BF4F568-BFCC-4792-945D-202919A8EF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Interoperabiliteit - Radiologie anno 1998</a:t>
            </a:r>
          </a:p>
        </p:txBody>
      </p:sp>
      <p:cxnSp>
        <p:nvCxnSpPr>
          <p:cNvPr id="42" name="Rechte verbindingslijn 41">
            <a:extLst>
              <a:ext uri="{FF2B5EF4-FFF2-40B4-BE49-F238E27FC236}">
                <a16:creationId xmlns:a16="http://schemas.microsoft.com/office/drawing/2014/main" id="{D228BAD6-A8BF-497C-902E-AE625496AD2C}"/>
              </a:ext>
            </a:extLst>
          </p:cNvPr>
          <p:cNvCxnSpPr>
            <a:cxnSpLocks/>
          </p:cNvCxnSpPr>
          <p:nvPr/>
        </p:nvCxnSpPr>
        <p:spPr>
          <a:xfrm>
            <a:off x="4920341" y="2284820"/>
            <a:ext cx="2336133" cy="0"/>
          </a:xfrm>
          <a:prstGeom prst="line">
            <a:avLst/>
          </a:prstGeom>
          <a:ln w="190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Rechte verbindingslijn 42">
            <a:extLst>
              <a:ext uri="{FF2B5EF4-FFF2-40B4-BE49-F238E27FC236}">
                <a16:creationId xmlns:a16="http://schemas.microsoft.com/office/drawing/2014/main" id="{D7841711-4A86-44FC-861E-3511481A9B6B}"/>
              </a:ext>
            </a:extLst>
          </p:cNvPr>
          <p:cNvCxnSpPr>
            <a:cxnSpLocks/>
          </p:cNvCxnSpPr>
          <p:nvPr/>
        </p:nvCxnSpPr>
        <p:spPr>
          <a:xfrm>
            <a:off x="4927933" y="4649901"/>
            <a:ext cx="2336133" cy="0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Rechte verbindingslijn 43">
            <a:extLst>
              <a:ext uri="{FF2B5EF4-FFF2-40B4-BE49-F238E27FC236}">
                <a16:creationId xmlns:a16="http://schemas.microsoft.com/office/drawing/2014/main" id="{F2DE0737-7B2A-4EF5-A938-AEEF4FE6CDCC}"/>
              </a:ext>
            </a:extLst>
          </p:cNvPr>
          <p:cNvCxnSpPr>
            <a:cxnSpLocks/>
          </p:cNvCxnSpPr>
          <p:nvPr/>
        </p:nvCxnSpPr>
        <p:spPr>
          <a:xfrm>
            <a:off x="4927933" y="4054951"/>
            <a:ext cx="2336133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Rechte verbindingslijn 44">
            <a:extLst>
              <a:ext uri="{FF2B5EF4-FFF2-40B4-BE49-F238E27FC236}">
                <a16:creationId xmlns:a16="http://schemas.microsoft.com/office/drawing/2014/main" id="{61096950-AD10-46FD-88AB-40102FBF87FF}"/>
              </a:ext>
            </a:extLst>
          </p:cNvPr>
          <p:cNvCxnSpPr>
            <a:cxnSpLocks/>
          </p:cNvCxnSpPr>
          <p:nvPr/>
        </p:nvCxnSpPr>
        <p:spPr>
          <a:xfrm>
            <a:off x="4927933" y="5237251"/>
            <a:ext cx="2336133" cy="0"/>
          </a:xfrm>
          <a:prstGeom prst="line">
            <a:avLst/>
          </a:prstGeom>
          <a:ln w="190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Afbeelding 66">
            <a:extLst>
              <a:ext uri="{FF2B5EF4-FFF2-40B4-BE49-F238E27FC236}">
                <a16:creationId xmlns:a16="http://schemas.microsoft.com/office/drawing/2014/main" id="{67D86C8D-B539-4541-9C9F-3C8D836EE0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4166589" y="1855306"/>
            <a:ext cx="515977" cy="458685"/>
          </a:xfrm>
          <a:prstGeom prst="rect">
            <a:avLst/>
          </a:prstGeom>
        </p:spPr>
      </p:pic>
      <p:pic>
        <p:nvPicPr>
          <p:cNvPr id="68" name="Afbeelding 67">
            <a:extLst>
              <a:ext uri="{FF2B5EF4-FFF2-40B4-BE49-F238E27FC236}">
                <a16:creationId xmlns:a16="http://schemas.microsoft.com/office/drawing/2014/main" id="{03D2EDDE-0AA4-4866-A5C4-7A9510DE6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D7D2CB"/>
              </a:clrFrom>
              <a:clrTo>
                <a:srgbClr val="D7D2C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9" t="842" r="61609" b="89582"/>
          <a:stretch/>
        </p:blipFill>
        <p:spPr>
          <a:xfrm>
            <a:off x="10348406" y="1864637"/>
            <a:ext cx="515977" cy="45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436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www.pptsolutions.nl">
  <a:themeElements>
    <a:clrScheme name="Aangepast 6">
      <a:dk1>
        <a:sysClr val="windowText" lastClr="000000"/>
      </a:dk1>
      <a:lt1>
        <a:sysClr val="window" lastClr="FFFFFF"/>
      </a:lt1>
      <a:dk2>
        <a:srgbClr val="262626"/>
      </a:dk2>
      <a:lt2>
        <a:srgbClr val="D7D2CB"/>
      </a:lt2>
      <a:accent1>
        <a:srgbClr val="E16E22"/>
      </a:accent1>
      <a:accent2>
        <a:srgbClr val="44BFEA"/>
      </a:accent2>
      <a:accent3>
        <a:srgbClr val="C724B1"/>
      </a:accent3>
      <a:accent4>
        <a:srgbClr val="97BE0D"/>
      </a:accent4>
      <a:accent5>
        <a:srgbClr val="009D45"/>
      </a:accent5>
      <a:accent6>
        <a:srgbClr val="83786F"/>
      </a:accent6>
      <a:hlink>
        <a:srgbClr val="FF6E18"/>
      </a:hlink>
      <a:folHlink>
        <a:srgbClr val="44BFEA"/>
      </a:folHlink>
    </a:clrScheme>
    <a:fontScheme name="Nictiz">
      <a:majorFont>
        <a:latin typeface="Source Sans Pro SemiBold"/>
        <a:ea typeface=""/>
        <a:cs typeface=""/>
      </a:majorFont>
      <a:minorFont>
        <a:latin typeface="Source Sans Pro Light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E07A6E80CA7C449A47A380B976AD29F" ma:contentTypeVersion="11" ma:contentTypeDescription="Een nieuw document maken." ma:contentTypeScope="" ma:versionID="3436de2aeacbfa7930f855bb576978f2">
  <xsd:schema xmlns:xsd="http://www.w3.org/2001/XMLSchema" xmlns:xs="http://www.w3.org/2001/XMLSchema" xmlns:p="http://schemas.microsoft.com/office/2006/metadata/properties" xmlns:ns2="1b09ee8b-7fa8-4819-8442-08e7d9e5b68f" xmlns:ns3="348002f6-76a2-4765-89ea-76b282ddabb6" targetNamespace="http://schemas.microsoft.com/office/2006/metadata/properties" ma:root="true" ma:fieldsID="6c592ba8212093d1cd8085c195e6b237" ns2:_="" ns3:_="">
    <xsd:import namespace="1b09ee8b-7fa8-4819-8442-08e7d9e5b68f"/>
    <xsd:import namespace="348002f6-76a2-4765-89ea-76b282ddabb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09ee8b-7fa8-4819-8442-08e7d9e5b68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8002f6-76a2-4765-89ea-76b282ddabb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348002f6-76a2-4765-89ea-76b282ddabb6">
      <UserInfo>
        <DisplayName>Pim Volkert</DisplayName>
        <AccountId>50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4386A194-7DEE-4089-B3B5-E37C18A525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682E05-6D9D-429C-8B71-F649F5EF5A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b09ee8b-7fa8-4819-8442-08e7d9e5b68f"/>
    <ds:schemaRef ds:uri="348002f6-76a2-4765-89ea-76b282ddabb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1B66D68-3429-4A2C-A9F9-6C36A7D72F98}">
  <ds:schemaRefs>
    <ds:schemaRef ds:uri="54cad7ee-598b-4472-b93f-61fc66c9672b"/>
    <ds:schemaRef ds:uri="e728e682-0229-4a8b-bc00-fb2290899c7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348002f6-76a2-4765-89ea-76b282ddabb6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13880</TotalTime>
  <Words>731</Words>
  <Application>Microsoft Office PowerPoint</Application>
  <PresentationFormat>Breedbeeld</PresentationFormat>
  <Paragraphs>324</Paragraphs>
  <Slides>21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8" baseType="lpstr">
      <vt:lpstr>Arial</vt:lpstr>
      <vt:lpstr>Calibri</vt:lpstr>
      <vt:lpstr>Segoe UI Light</vt:lpstr>
      <vt:lpstr>Source Sans Pro</vt:lpstr>
      <vt:lpstr>Source Sans Pro ExtraLight</vt:lpstr>
      <vt:lpstr>Source Sans Pro Light</vt:lpstr>
      <vt:lpstr>www.pptsolutions.nl</vt:lpstr>
      <vt:lpstr>Toolkit Nictiz Lagenmodel</vt:lpstr>
      <vt:lpstr>Creative commons</vt:lpstr>
      <vt:lpstr>Intraoperabiliteit</vt:lpstr>
      <vt:lpstr>Intraoperabiliteit</vt:lpstr>
      <vt:lpstr>Interoperabiliteit</vt:lpstr>
      <vt:lpstr>Verticale &amp; horizontale coördinatie</vt:lpstr>
      <vt:lpstr>Interoperabiliteit internationaal</vt:lpstr>
      <vt:lpstr>Voorbeelden</vt:lpstr>
      <vt:lpstr>Interoperabiliteit - Radiologie anno 1998</vt:lpstr>
      <vt:lpstr>Interoperabiliteit - Radiologie anno 2014</vt:lpstr>
      <vt:lpstr>Interoperabiliteit - Radiologie anno 2018</vt:lpstr>
      <vt:lpstr>Interoperabiliteit – tussen Nederland en België</vt:lpstr>
      <vt:lpstr>Lagenmodel gerelateerd aan andere modellen</vt:lpstr>
      <vt:lpstr>Interoperability - ReEIF model</vt:lpstr>
      <vt:lpstr>Interoperabiliteit - NORA</vt:lpstr>
      <vt:lpstr>Interoperabiliteit - TOGAF</vt:lpstr>
      <vt:lpstr>Vertalingen van het Lagenmodel</vt:lpstr>
      <vt:lpstr>Intraoperability (English)</vt:lpstr>
      <vt:lpstr>Interoperability (English)</vt:lpstr>
      <vt:lpstr>6-Schichten Modell</vt:lpstr>
      <vt:lpstr>Japanese -ソリューションに向けての５つの観点またはレイヤー</vt:lpstr>
    </vt:vector>
  </TitlesOfParts>
  <Manager>MADE BY PPTSOLUTIONS.NL</Manager>
  <Company>PPTSOLUTIONS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Nictiz Lagenmodel</dc:title>
  <dc:subject>MADE BY PPTSOLUTIONS.NL</dc:subject>
  <dc:creator>Martine Batenburg;volkert@nictiz.nl</dc:creator>
  <cp:keywords>Lagenmodel</cp:keywords>
  <cp:lastModifiedBy>Martine Batenburg</cp:lastModifiedBy>
  <cp:revision>245</cp:revision>
  <dcterms:created xsi:type="dcterms:W3CDTF">2017-01-18T13:00:15Z</dcterms:created>
  <dcterms:modified xsi:type="dcterms:W3CDTF">2021-05-18T07:27:00Z</dcterms:modified>
  <cp:category>POWERPOINT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3238035</vt:lpwstr>
  </property>
  <property fmtid="{D5CDD505-2E9C-101B-9397-08002B2CF9AE}" pid="3" name="NXPowerLiteSettings">
    <vt:lpwstr>C900052003A000</vt:lpwstr>
  </property>
  <property fmtid="{D5CDD505-2E9C-101B-9397-08002B2CF9AE}" pid="4" name="NXPowerLiteVersion">
    <vt:lpwstr>D8.0.11</vt:lpwstr>
  </property>
  <property fmtid="{D5CDD505-2E9C-101B-9397-08002B2CF9AE}" pid="5" name="ContentTypeId">
    <vt:lpwstr>0x0101005E07A6E80CA7C449A47A380B976AD29F</vt:lpwstr>
  </property>
</Properties>
</file>